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
  </p:notesMasterIdLst>
  <p:sldIdLst>
    <p:sldId id="256" r:id="rId2"/>
  </p:sldIdLst>
  <p:sldSz cx="10691813" cy="15117763"/>
  <p:notesSz cx="7099300" cy="10234613"/>
  <p:embeddedFontLst>
    <p:embeddedFont>
      <p:font typeface="Calibri" panose="020F0502020204030204" pitchFamily="34" charset="0"/>
      <p:regular r:id="rId4"/>
      <p:bold r:id="rId5"/>
      <p:italic r:id="rId6"/>
      <p:boldItalic r:id="rId7"/>
    </p:embeddedFont>
    <p:embeddedFont>
      <p:font typeface="Montserrat" panose="00000500000000000000" pitchFamily="2" charset="0"/>
      <p:regular r:id="rId8"/>
      <p:bold r:id="rId9"/>
      <p:italic r:id="rId10"/>
      <p:boldItalic r:id="rId11"/>
    </p:embeddedFont>
    <p:embeddedFont>
      <p:font typeface="Roboto" panose="02000000000000000000" pitchFamily="2" charset="0"/>
      <p:regular r:id="rId12"/>
      <p:bold r:id="rId13"/>
      <p:italic r:id="rId14"/>
      <p:boldItalic r:id="rId15"/>
    </p:embeddedFont>
    <p:embeddedFont>
      <p:font typeface="Tahoma" panose="020B0604030504040204" pitchFamily="34" charset="0"/>
      <p:regular r:id="rId16"/>
      <p:bold r:id="rId17"/>
    </p:embeddedFont>
    <p:embeddedFont>
      <p:font typeface="Times" panose="02020603050405020304" pitchFamily="18"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312">
          <p15:clr>
            <a:srgbClr val="000000"/>
          </p15:clr>
        </p15:guide>
        <p15:guide id="2" orient="horz" pos="232">
          <p15:clr>
            <a:srgbClr val="000000"/>
          </p15:clr>
        </p15:guide>
        <p15:guide id="3" orient="horz" pos="8880">
          <p15:clr>
            <a:srgbClr val="000000"/>
          </p15:clr>
        </p15:guide>
        <p15:guide id="4" pos="3816">
          <p15:clr>
            <a:srgbClr val="000000"/>
          </p15:clr>
        </p15:guide>
        <p15:guide id="5" pos="240">
          <p15:clr>
            <a:srgbClr val="000000"/>
          </p15:clr>
        </p15:guide>
        <p15:guide id="6" pos="6506">
          <p15:clr>
            <a:srgbClr val="000000"/>
          </p15:clr>
        </p15:guide>
        <p15:guide id="7" pos="3186">
          <p15:clr>
            <a:srgbClr val="000000"/>
          </p15:clr>
        </p15:guide>
        <p15:guide id="8" pos="3444">
          <p15:clr>
            <a:srgbClr val="000000"/>
          </p15:clr>
        </p15:guide>
        <p15:guide id="9" pos="6488">
          <p15:clr>
            <a:srgbClr val="000000"/>
          </p15:clr>
        </p15:guide>
        <p15:guide id="10" pos="248">
          <p15:clr>
            <a:srgbClr val="000000"/>
          </p15:clr>
        </p15:guide>
        <p15:guide id="11" orient="horz" pos="1440">
          <p15:clr>
            <a:srgbClr val="9AA0A6"/>
          </p15:clr>
        </p15:guide>
        <p15:guide id="12" orient="horz" pos="5037">
          <p15:clr>
            <a:srgbClr val="9AA0A6"/>
          </p15:clr>
        </p15:guide>
      </p15:sldGuideLst>
    </p:ext>
    <p:ext uri="{2D200454-40CA-4A62-9FC3-DE9A4176ACB9}">
      <p15:notesGuideLst xmlns:p15="http://schemas.microsoft.com/office/powerpoint/2012/main">
        <p15:guide id="1" orient="horz" pos="3224">
          <p15:clr>
            <a:srgbClr val="000000"/>
          </p15:clr>
        </p15:guide>
        <p15:guide id="2" pos="2236">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642" y="96"/>
      </p:cViewPr>
      <p:guideLst>
        <p:guide orient="horz" pos="9312"/>
        <p:guide orient="horz" pos="232"/>
        <p:guide orient="horz" pos="8880"/>
        <p:guide pos="3816"/>
        <p:guide pos="240"/>
        <p:guide pos="6506"/>
        <p:guide pos="3186"/>
        <p:guide pos="3444"/>
        <p:guide pos="6488"/>
        <p:guide pos="248"/>
        <p:guide orient="horz" pos="1440"/>
        <p:guide orient="horz" pos="5037"/>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86100" cy="515937"/>
          </a:xfrm>
          <a:prstGeom prst="rect">
            <a:avLst/>
          </a:prstGeom>
          <a:noFill/>
          <a:ln>
            <a:noFill/>
          </a:ln>
        </p:spPr>
        <p:txBody>
          <a:bodyPr spcFirstLastPara="1" wrap="square" lIns="61375" tIns="30675" rIns="61375" bIns="30675"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1pPr>
            <a:lvl2pPr marR="0" lvl="1"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2pPr>
            <a:lvl3pPr marR="0" lvl="2"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3pPr>
            <a:lvl4pPr marR="0" lvl="3"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4pPr>
            <a:lvl5pPr marR="0" lvl="4"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5pPr>
            <a:lvl6pPr marR="0" lvl="5"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6pPr>
            <a:lvl7pPr marR="0" lvl="6"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7pPr>
            <a:lvl8pPr marR="0" lvl="7"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8pPr>
            <a:lvl9pPr marR="0" lvl="8"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9pPr>
          </a:lstStyle>
          <a:p>
            <a:endParaRPr/>
          </a:p>
        </p:txBody>
      </p:sp>
      <p:sp>
        <p:nvSpPr>
          <p:cNvPr id="4" name="Google Shape;4;n"/>
          <p:cNvSpPr txBox="1">
            <a:spLocks noGrp="1"/>
          </p:cNvSpPr>
          <p:nvPr>
            <p:ph type="dt" idx="10"/>
          </p:nvPr>
        </p:nvSpPr>
        <p:spPr>
          <a:xfrm>
            <a:off x="3997325" y="0"/>
            <a:ext cx="3086100" cy="515937"/>
          </a:xfrm>
          <a:prstGeom prst="rect">
            <a:avLst/>
          </a:prstGeom>
          <a:noFill/>
          <a:ln>
            <a:noFill/>
          </a:ln>
        </p:spPr>
        <p:txBody>
          <a:bodyPr spcFirstLastPara="1" wrap="square" lIns="61375" tIns="30675" rIns="61375" bIns="30675"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1pPr>
            <a:lvl2pPr marR="0" lvl="1"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2pPr>
            <a:lvl3pPr marR="0" lvl="2"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3pPr>
            <a:lvl4pPr marR="0" lvl="3"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4pPr>
            <a:lvl5pPr marR="0" lvl="4"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5pPr>
            <a:lvl6pPr marR="0" lvl="5"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6pPr>
            <a:lvl7pPr marR="0" lvl="6"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7pPr>
            <a:lvl8pPr marR="0" lvl="7"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8pPr>
            <a:lvl9pPr marR="0" lvl="8"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9pPr>
          </a:lstStyle>
          <a:p>
            <a:endParaRPr/>
          </a:p>
        </p:txBody>
      </p:sp>
      <p:sp>
        <p:nvSpPr>
          <p:cNvPr id="5" name="Google Shape;5;n"/>
          <p:cNvSpPr>
            <a:spLocks noGrp="1" noRot="1" noChangeAspect="1"/>
          </p:cNvSpPr>
          <p:nvPr>
            <p:ph type="sldImg" idx="3"/>
          </p:nvPr>
        </p:nvSpPr>
        <p:spPr>
          <a:xfrm>
            <a:off x="2192337" y="773112"/>
            <a:ext cx="2700337" cy="38179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62025" y="4848225"/>
            <a:ext cx="5210175" cy="4643437"/>
          </a:xfrm>
          <a:prstGeom prst="rect">
            <a:avLst/>
          </a:prstGeom>
          <a:noFill/>
          <a:ln>
            <a:noFill/>
          </a:ln>
        </p:spPr>
        <p:txBody>
          <a:bodyPr spcFirstLastPara="1" wrap="square" lIns="61375" tIns="30675" rIns="61375" bIns="3067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698037"/>
            <a:ext cx="3086100" cy="515937"/>
          </a:xfrm>
          <a:prstGeom prst="rect">
            <a:avLst/>
          </a:prstGeom>
          <a:noFill/>
          <a:ln>
            <a:noFill/>
          </a:ln>
        </p:spPr>
        <p:txBody>
          <a:bodyPr spcFirstLastPara="1" wrap="square" lIns="61375" tIns="30675" rIns="61375" bIns="30675" anchor="b"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1pPr>
            <a:lvl2pPr marR="0" lvl="1"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2pPr>
            <a:lvl3pPr marR="0" lvl="2"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3pPr>
            <a:lvl4pPr marR="0" lvl="3"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4pPr>
            <a:lvl5pPr marR="0" lvl="4"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5pPr>
            <a:lvl6pPr marR="0" lvl="5"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6pPr>
            <a:lvl7pPr marR="0" lvl="6"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7pPr>
            <a:lvl8pPr marR="0" lvl="7"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8pPr>
            <a:lvl9pPr marR="0" lvl="8" algn="l" rtl="0">
              <a:lnSpc>
                <a:spcPct val="100000"/>
              </a:lnSpc>
              <a:spcBef>
                <a:spcPts val="0"/>
              </a:spcBef>
              <a:spcAft>
                <a:spcPts val="0"/>
              </a:spcAft>
              <a:buSzPts val="1400"/>
              <a:buNone/>
              <a:defRPr sz="2400" b="0" i="0" u="none" strike="noStrike" cap="none">
                <a:solidFill>
                  <a:srgbClr val="000000"/>
                </a:solidFill>
                <a:latin typeface="Times"/>
                <a:ea typeface="Times"/>
                <a:cs typeface="Times"/>
                <a:sym typeface="Times"/>
              </a:defRPr>
            </a:lvl9pPr>
          </a:lstStyle>
          <a:p>
            <a:endParaRPr/>
          </a:p>
        </p:txBody>
      </p:sp>
      <p:sp>
        <p:nvSpPr>
          <p:cNvPr id="8" name="Google Shape;8;n"/>
          <p:cNvSpPr txBox="1">
            <a:spLocks noGrp="1"/>
          </p:cNvSpPr>
          <p:nvPr>
            <p:ph type="sldNum" idx="12"/>
          </p:nvPr>
        </p:nvSpPr>
        <p:spPr>
          <a:xfrm>
            <a:off x="3997325" y="9698037"/>
            <a:ext cx="3086100" cy="515937"/>
          </a:xfrm>
          <a:prstGeom prst="rect">
            <a:avLst/>
          </a:prstGeom>
          <a:noFill/>
          <a:ln>
            <a:noFill/>
          </a:ln>
        </p:spPr>
        <p:txBody>
          <a:bodyPr spcFirstLastPara="1" wrap="square" lIns="61375" tIns="30675" rIns="61375" bIns="30675" anchor="b" anchorCtr="0">
            <a:noAutofit/>
          </a:bodyPr>
          <a:lstStyle/>
          <a:p>
            <a:pPr marL="0" marR="0" lvl="0" indent="0" algn="r" rtl="0">
              <a:lnSpc>
                <a:spcPct val="100000"/>
              </a:lnSpc>
              <a:spcBef>
                <a:spcPts val="0"/>
              </a:spcBef>
              <a:spcAft>
                <a:spcPts val="0"/>
              </a:spcAft>
              <a:buClr>
                <a:srgbClr val="000000"/>
              </a:buClr>
              <a:buSzPts val="800"/>
              <a:buFont typeface="Times"/>
              <a:buNone/>
            </a:pPr>
            <a:fld id="{00000000-1234-1234-1234-123412341234}" type="slidenum">
              <a:rPr lang="en-US" sz="800" b="0" i="0" u="none" strike="noStrike" cap="none">
                <a:solidFill>
                  <a:srgbClr val="000000"/>
                </a:solidFill>
                <a:latin typeface="Times"/>
                <a:ea typeface="Times"/>
                <a:cs typeface="Times"/>
                <a:sym typeface="Times"/>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notes"/>
          <p:cNvSpPr txBox="1"/>
          <p:nvPr/>
        </p:nvSpPr>
        <p:spPr>
          <a:xfrm>
            <a:off x="3997325" y="9698037"/>
            <a:ext cx="3086100" cy="515937"/>
          </a:xfrm>
          <a:prstGeom prst="rect">
            <a:avLst/>
          </a:prstGeom>
          <a:noFill/>
          <a:ln>
            <a:noFill/>
          </a:ln>
        </p:spPr>
        <p:txBody>
          <a:bodyPr spcFirstLastPara="1" wrap="square" lIns="61375" tIns="30675" rIns="61375" bIns="30675" anchor="b" anchorCtr="0">
            <a:noAutofit/>
          </a:bodyPr>
          <a:lstStyle/>
          <a:p>
            <a:pPr marL="0" marR="0" lvl="0" indent="0" algn="r" rtl="0">
              <a:lnSpc>
                <a:spcPct val="100000"/>
              </a:lnSpc>
              <a:spcBef>
                <a:spcPts val="0"/>
              </a:spcBef>
              <a:spcAft>
                <a:spcPts val="0"/>
              </a:spcAft>
              <a:buClr>
                <a:srgbClr val="000000"/>
              </a:buClr>
              <a:buSzPts val="800"/>
              <a:buFont typeface="Times"/>
              <a:buNone/>
            </a:pPr>
            <a:fld id="{00000000-1234-1234-1234-123412341234}" type="slidenum">
              <a:rPr lang="en-US" sz="800" b="0" i="0" u="none">
                <a:solidFill>
                  <a:srgbClr val="000000"/>
                </a:solidFill>
                <a:latin typeface="Times"/>
                <a:ea typeface="Times"/>
                <a:cs typeface="Times"/>
                <a:sym typeface="Times"/>
              </a:rPr>
              <a:t>1</a:t>
            </a:fld>
            <a:endParaRPr/>
          </a:p>
        </p:txBody>
      </p:sp>
      <p:sp>
        <p:nvSpPr>
          <p:cNvPr id="436" name="Google Shape;436;p1:notes"/>
          <p:cNvSpPr>
            <a:spLocks noGrp="1" noRot="1" noChangeAspect="1"/>
          </p:cNvSpPr>
          <p:nvPr>
            <p:ph type="sldImg" idx="2"/>
          </p:nvPr>
        </p:nvSpPr>
        <p:spPr>
          <a:xfrm>
            <a:off x="2192338" y="773113"/>
            <a:ext cx="2700337" cy="38179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7" name="Google Shape;437;p1:notes"/>
          <p:cNvSpPr txBox="1">
            <a:spLocks noGrp="1"/>
          </p:cNvSpPr>
          <p:nvPr>
            <p:ph type="body" idx="1"/>
          </p:nvPr>
        </p:nvSpPr>
        <p:spPr>
          <a:xfrm>
            <a:off x="962025" y="4848225"/>
            <a:ext cx="5210175" cy="4643437"/>
          </a:xfrm>
          <a:prstGeom prst="rect">
            <a:avLst/>
          </a:prstGeom>
          <a:noFill/>
          <a:ln>
            <a:noFill/>
          </a:ln>
        </p:spPr>
        <p:txBody>
          <a:bodyPr spcFirstLastPara="1" wrap="square" lIns="61375" tIns="30675" rIns="61375" bIns="3067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
          <p:cNvSpPr txBox="1">
            <a:spLocks noGrp="1"/>
          </p:cNvSpPr>
          <p:nvPr>
            <p:ph type="ctrTitle"/>
          </p:nvPr>
        </p:nvSpPr>
        <p:spPr>
          <a:xfrm>
            <a:off x="801688" y="4695825"/>
            <a:ext cx="9088437" cy="3241675"/>
          </a:xfrm>
          <a:prstGeom prst="rect">
            <a:avLst/>
          </a:prstGeom>
          <a:noFill/>
          <a:ln>
            <a:noFill/>
          </a:ln>
        </p:spPr>
        <p:txBody>
          <a:bodyPr spcFirstLastPara="1" wrap="square" lIns="147425" tIns="73700" rIns="147425" bIns="73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2"/>
          <p:cNvSpPr txBox="1">
            <a:spLocks noGrp="1"/>
          </p:cNvSpPr>
          <p:nvPr>
            <p:ph type="subTitle" idx="1"/>
          </p:nvPr>
        </p:nvSpPr>
        <p:spPr>
          <a:xfrm>
            <a:off x="1603375" y="8566150"/>
            <a:ext cx="7485063" cy="3863975"/>
          </a:xfrm>
          <a:prstGeom prst="rect">
            <a:avLst/>
          </a:prstGeom>
          <a:noFill/>
          <a:ln>
            <a:noFill/>
          </a:ln>
        </p:spPr>
        <p:txBody>
          <a:bodyPr spcFirstLastPara="1" wrap="square" lIns="147425" tIns="73700" rIns="147425" bIns="73700" anchor="t" anchorCtr="0">
            <a:noAutofit/>
          </a:bodyPr>
          <a:lstStyle>
            <a:lvl1pPr lvl="0" algn="ctr">
              <a:spcBef>
                <a:spcPts val="1040"/>
              </a:spcBef>
              <a:spcAft>
                <a:spcPts val="0"/>
              </a:spcAft>
              <a:buClr>
                <a:schemeClr val="dk1"/>
              </a:buClr>
              <a:buSzPts val="5200"/>
              <a:buFont typeface="Times"/>
              <a:buNone/>
              <a:defRPr/>
            </a:lvl1pPr>
            <a:lvl2pPr lvl="1" algn="ctr">
              <a:spcBef>
                <a:spcPts val="900"/>
              </a:spcBef>
              <a:spcAft>
                <a:spcPts val="0"/>
              </a:spcAft>
              <a:buClr>
                <a:schemeClr val="dk1"/>
              </a:buClr>
              <a:buSzPts val="4500"/>
              <a:buFont typeface="Times"/>
              <a:buNone/>
              <a:defRPr/>
            </a:lvl2pPr>
            <a:lvl3pPr lvl="2" algn="ctr">
              <a:spcBef>
                <a:spcPts val="780"/>
              </a:spcBef>
              <a:spcAft>
                <a:spcPts val="0"/>
              </a:spcAft>
              <a:buClr>
                <a:schemeClr val="dk1"/>
              </a:buClr>
              <a:buSzPts val="3900"/>
              <a:buFont typeface="Times"/>
              <a:buNone/>
              <a:defRPr/>
            </a:lvl3pPr>
            <a:lvl4pPr lvl="3" algn="ctr">
              <a:spcBef>
                <a:spcPts val="640"/>
              </a:spcBef>
              <a:spcAft>
                <a:spcPts val="0"/>
              </a:spcAft>
              <a:buClr>
                <a:schemeClr val="dk1"/>
              </a:buClr>
              <a:buSzPts val="3200"/>
              <a:buFont typeface="Times"/>
              <a:buNone/>
              <a:defRPr/>
            </a:lvl4pPr>
            <a:lvl5pPr lvl="4" algn="ctr">
              <a:spcBef>
                <a:spcPts val="640"/>
              </a:spcBef>
              <a:spcAft>
                <a:spcPts val="0"/>
              </a:spcAft>
              <a:buClr>
                <a:schemeClr val="dk1"/>
              </a:buClr>
              <a:buSzPts val="3200"/>
              <a:buFont typeface="Times"/>
              <a:buNone/>
              <a:defRPr/>
            </a:lvl5pPr>
            <a:lvl6pPr lvl="5" algn="ctr">
              <a:spcBef>
                <a:spcPts val="640"/>
              </a:spcBef>
              <a:spcAft>
                <a:spcPts val="0"/>
              </a:spcAft>
              <a:buClr>
                <a:schemeClr val="dk1"/>
              </a:buClr>
              <a:buSzPts val="3200"/>
              <a:buFont typeface="Times"/>
              <a:buNone/>
              <a:defRPr/>
            </a:lvl6pPr>
            <a:lvl7pPr lvl="6" algn="ctr">
              <a:spcBef>
                <a:spcPts val="640"/>
              </a:spcBef>
              <a:spcAft>
                <a:spcPts val="0"/>
              </a:spcAft>
              <a:buClr>
                <a:schemeClr val="dk1"/>
              </a:buClr>
              <a:buSzPts val="3200"/>
              <a:buFont typeface="Times"/>
              <a:buNone/>
              <a:defRPr/>
            </a:lvl7pPr>
            <a:lvl8pPr lvl="7" algn="ctr">
              <a:spcBef>
                <a:spcPts val="640"/>
              </a:spcBef>
              <a:spcAft>
                <a:spcPts val="0"/>
              </a:spcAft>
              <a:buClr>
                <a:schemeClr val="dk1"/>
              </a:buClr>
              <a:buSzPts val="3200"/>
              <a:buFont typeface="Times"/>
              <a:buNone/>
              <a:defRPr/>
            </a:lvl8pPr>
            <a:lvl9pPr lvl="8" algn="ctr">
              <a:spcBef>
                <a:spcPts val="640"/>
              </a:spcBef>
              <a:spcAft>
                <a:spcPts val="0"/>
              </a:spcAft>
              <a:buClr>
                <a:schemeClr val="dk1"/>
              </a:buClr>
              <a:buSzPts val="3200"/>
              <a:buFont typeface="Times"/>
              <a:buNone/>
              <a:defRPr/>
            </a:lvl9pPr>
          </a:lstStyle>
          <a:p>
            <a:endParaRPr/>
          </a:p>
        </p:txBody>
      </p:sp>
      <p:sp>
        <p:nvSpPr>
          <p:cNvPr id="28" name="Google Shape;28;p2"/>
          <p:cNvSpPr txBox="1">
            <a:spLocks noGrp="1"/>
          </p:cNvSpPr>
          <p:nvPr>
            <p:ph type="dt" idx="10"/>
          </p:nvPr>
        </p:nvSpPr>
        <p:spPr>
          <a:xfrm>
            <a:off x="801687" y="13771562"/>
            <a:ext cx="2228850"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
          <p:cNvSpPr txBox="1">
            <a:spLocks noGrp="1"/>
          </p:cNvSpPr>
          <p:nvPr>
            <p:ph type="ftr" idx="11"/>
          </p:nvPr>
        </p:nvSpPr>
        <p:spPr>
          <a:xfrm>
            <a:off x="3651250" y="13771562"/>
            <a:ext cx="3389312"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
          <p:cNvSpPr txBox="1">
            <a:spLocks noGrp="1"/>
          </p:cNvSpPr>
          <p:nvPr>
            <p:ph type="sldNum" idx="12"/>
          </p:nvPr>
        </p:nvSpPr>
        <p:spPr>
          <a:xfrm>
            <a:off x="7661275" y="13771562"/>
            <a:ext cx="2228850" cy="1012825"/>
          </a:xfrm>
          <a:prstGeom prst="rect">
            <a:avLst/>
          </a:prstGeom>
          <a:noFill/>
          <a:ln>
            <a:noFill/>
          </a:ln>
        </p:spPr>
        <p:txBody>
          <a:bodyPr spcFirstLastPara="1" wrap="square" lIns="147425" tIns="73700" rIns="147425" bIns="73700" anchor="t" anchorCtr="0">
            <a:noAutofit/>
          </a:bodyPr>
          <a:lstStyle>
            <a:lvl1pPr marL="0" marR="0" lvl="0"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1pPr>
            <a:lvl2pPr marL="0" marR="0" lvl="1"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2pPr>
            <a:lvl3pPr marL="0" marR="0" lvl="2"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3pPr>
            <a:lvl4pPr marL="0" marR="0" lvl="3"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4pPr>
            <a:lvl5pPr marL="0" marR="0" lvl="4"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5pPr>
            <a:lvl6pPr marL="0" marR="0" lvl="5"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6pPr>
            <a:lvl7pPr marL="0" marR="0" lvl="6"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7pPr>
            <a:lvl8pPr marL="0" marR="0" lvl="7"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8pPr>
            <a:lvl9pPr marL="0" marR="0" lvl="8"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844550" y="9713913"/>
            <a:ext cx="9088438" cy="3003550"/>
          </a:xfrm>
          <a:prstGeom prst="rect">
            <a:avLst/>
          </a:prstGeom>
          <a:noFill/>
          <a:ln>
            <a:noFill/>
          </a:ln>
        </p:spPr>
        <p:txBody>
          <a:bodyPr spcFirstLastPara="1" wrap="square" lIns="147425" tIns="73700" rIns="147425" bIns="73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4" name="Google Shape;84;p11"/>
          <p:cNvSpPr txBox="1">
            <a:spLocks noGrp="1"/>
          </p:cNvSpPr>
          <p:nvPr>
            <p:ph type="body" idx="1"/>
          </p:nvPr>
        </p:nvSpPr>
        <p:spPr>
          <a:xfrm>
            <a:off x="844550" y="6407150"/>
            <a:ext cx="9088438" cy="3306763"/>
          </a:xfrm>
          <a:prstGeom prst="rect">
            <a:avLst/>
          </a:prstGeom>
          <a:noFill/>
          <a:ln>
            <a:noFill/>
          </a:ln>
        </p:spPr>
        <p:txBody>
          <a:bodyPr spcFirstLastPara="1" wrap="square" lIns="147425" tIns="73700" rIns="147425" bIns="73700" anchor="b" anchorCtr="0">
            <a:noAutofit/>
          </a:bodyPr>
          <a:lstStyle>
            <a:lvl1pPr marL="457200" lvl="0" indent="-228600" algn="l">
              <a:spcBef>
                <a:spcPts val="400"/>
              </a:spcBef>
              <a:spcAft>
                <a:spcPts val="0"/>
              </a:spcAft>
              <a:buClr>
                <a:schemeClr val="dk1"/>
              </a:buClr>
              <a:buSzPts val="2000"/>
              <a:buFont typeface="Times"/>
              <a:buNone/>
              <a:defRPr sz="2000"/>
            </a:lvl1pPr>
            <a:lvl2pPr marL="914400" lvl="1" indent="-228600" algn="l">
              <a:spcBef>
                <a:spcPts val="360"/>
              </a:spcBef>
              <a:spcAft>
                <a:spcPts val="0"/>
              </a:spcAft>
              <a:buClr>
                <a:schemeClr val="dk1"/>
              </a:buClr>
              <a:buSzPts val="1800"/>
              <a:buFont typeface="Times"/>
              <a:buNone/>
              <a:defRPr sz="1800"/>
            </a:lvl2pPr>
            <a:lvl3pPr marL="1371600" lvl="2" indent="-228600" algn="l">
              <a:spcBef>
                <a:spcPts val="320"/>
              </a:spcBef>
              <a:spcAft>
                <a:spcPts val="0"/>
              </a:spcAft>
              <a:buClr>
                <a:schemeClr val="dk1"/>
              </a:buClr>
              <a:buSzPts val="1600"/>
              <a:buFont typeface="Times"/>
              <a:buNone/>
              <a:defRPr sz="1600"/>
            </a:lvl3pPr>
            <a:lvl4pPr marL="1828800" lvl="3" indent="-228600" algn="l">
              <a:spcBef>
                <a:spcPts val="280"/>
              </a:spcBef>
              <a:spcAft>
                <a:spcPts val="0"/>
              </a:spcAft>
              <a:buClr>
                <a:schemeClr val="dk1"/>
              </a:buClr>
              <a:buSzPts val="1400"/>
              <a:buFont typeface="Times"/>
              <a:buNone/>
              <a:defRPr sz="1400"/>
            </a:lvl4pPr>
            <a:lvl5pPr marL="2286000" lvl="4" indent="-228600" algn="l">
              <a:spcBef>
                <a:spcPts val="280"/>
              </a:spcBef>
              <a:spcAft>
                <a:spcPts val="0"/>
              </a:spcAft>
              <a:buClr>
                <a:schemeClr val="dk1"/>
              </a:buClr>
              <a:buSzPts val="1400"/>
              <a:buFont typeface="Times"/>
              <a:buNone/>
              <a:defRPr sz="1400"/>
            </a:lvl5pPr>
            <a:lvl6pPr marL="2743200" lvl="5" indent="-228600" algn="l">
              <a:spcBef>
                <a:spcPts val="280"/>
              </a:spcBef>
              <a:spcAft>
                <a:spcPts val="0"/>
              </a:spcAft>
              <a:buClr>
                <a:schemeClr val="dk1"/>
              </a:buClr>
              <a:buSzPts val="1400"/>
              <a:buFont typeface="Times"/>
              <a:buNone/>
              <a:defRPr sz="1400"/>
            </a:lvl6pPr>
            <a:lvl7pPr marL="3200400" lvl="6" indent="-228600" algn="l">
              <a:spcBef>
                <a:spcPts val="280"/>
              </a:spcBef>
              <a:spcAft>
                <a:spcPts val="0"/>
              </a:spcAft>
              <a:buClr>
                <a:schemeClr val="dk1"/>
              </a:buClr>
              <a:buSzPts val="1400"/>
              <a:buFont typeface="Times"/>
              <a:buNone/>
              <a:defRPr sz="1400"/>
            </a:lvl7pPr>
            <a:lvl8pPr marL="3657600" lvl="7" indent="-228600" algn="l">
              <a:spcBef>
                <a:spcPts val="280"/>
              </a:spcBef>
              <a:spcAft>
                <a:spcPts val="0"/>
              </a:spcAft>
              <a:buClr>
                <a:schemeClr val="dk1"/>
              </a:buClr>
              <a:buSzPts val="1400"/>
              <a:buFont typeface="Times"/>
              <a:buNone/>
              <a:defRPr sz="1400"/>
            </a:lvl8pPr>
            <a:lvl9pPr marL="4114800" lvl="8" indent="-228600" algn="l">
              <a:spcBef>
                <a:spcPts val="280"/>
              </a:spcBef>
              <a:spcAft>
                <a:spcPts val="0"/>
              </a:spcAft>
              <a:buClr>
                <a:schemeClr val="dk1"/>
              </a:buClr>
              <a:buSzPts val="1400"/>
              <a:buFont typeface="Times"/>
              <a:buNone/>
              <a:defRPr sz="1400"/>
            </a:lvl9pPr>
          </a:lstStyle>
          <a:p>
            <a:endParaRPr/>
          </a:p>
        </p:txBody>
      </p:sp>
      <p:sp>
        <p:nvSpPr>
          <p:cNvPr id="85" name="Google Shape;85;p11"/>
          <p:cNvSpPr txBox="1">
            <a:spLocks noGrp="1"/>
          </p:cNvSpPr>
          <p:nvPr>
            <p:ph type="dt" idx="10"/>
          </p:nvPr>
        </p:nvSpPr>
        <p:spPr>
          <a:xfrm>
            <a:off x="801687" y="13771562"/>
            <a:ext cx="2228850"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3651250" y="13771562"/>
            <a:ext cx="3389312"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7661275" y="13771562"/>
            <a:ext cx="2228850" cy="1012825"/>
          </a:xfrm>
          <a:prstGeom prst="rect">
            <a:avLst/>
          </a:prstGeom>
          <a:noFill/>
          <a:ln>
            <a:noFill/>
          </a:ln>
        </p:spPr>
        <p:txBody>
          <a:bodyPr spcFirstLastPara="1" wrap="square" lIns="147425" tIns="73700" rIns="147425" bIns="73700" anchor="t" anchorCtr="0">
            <a:noAutofit/>
          </a:bodyPr>
          <a:lstStyle>
            <a:lvl1pPr marL="0" marR="0" lvl="0"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1pPr>
            <a:lvl2pPr marL="0" marR="0" lvl="1"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2pPr>
            <a:lvl3pPr marL="0" marR="0" lvl="2"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3pPr>
            <a:lvl4pPr marL="0" marR="0" lvl="3"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4pPr>
            <a:lvl5pPr marL="0" marR="0" lvl="4"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5pPr>
            <a:lvl6pPr marL="0" marR="0" lvl="5"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6pPr>
            <a:lvl7pPr marL="0" marR="0" lvl="6"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7pPr>
            <a:lvl8pPr marL="0" marR="0" lvl="7"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8pPr>
            <a:lvl9pPr marL="0" marR="0" lvl="8"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rot="5400000">
            <a:off x="2720182" y="6244432"/>
            <a:ext cx="12068175" cy="2271712"/>
          </a:xfrm>
          <a:prstGeom prst="rect">
            <a:avLst/>
          </a:prstGeom>
          <a:noFill/>
          <a:ln>
            <a:noFill/>
          </a:ln>
        </p:spPr>
        <p:txBody>
          <a:bodyPr spcFirstLastPara="1" wrap="square" lIns="147425" tIns="73700" rIns="147425" bIns="73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3"/>
          <p:cNvSpPr txBox="1">
            <a:spLocks noGrp="1"/>
          </p:cNvSpPr>
          <p:nvPr>
            <p:ph type="body" idx="1"/>
          </p:nvPr>
        </p:nvSpPr>
        <p:spPr>
          <a:xfrm rot="5400000">
            <a:off x="-1901824" y="4046538"/>
            <a:ext cx="12068175" cy="6667500"/>
          </a:xfrm>
          <a:prstGeom prst="rect">
            <a:avLst/>
          </a:prstGeom>
          <a:noFill/>
          <a:ln>
            <a:noFill/>
          </a:ln>
        </p:spPr>
        <p:txBody>
          <a:bodyPr spcFirstLastPara="1" wrap="square" lIns="147425" tIns="73700" rIns="147425" bIns="73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3"/>
          <p:cNvSpPr txBox="1">
            <a:spLocks noGrp="1"/>
          </p:cNvSpPr>
          <p:nvPr>
            <p:ph type="dt" idx="10"/>
          </p:nvPr>
        </p:nvSpPr>
        <p:spPr>
          <a:xfrm>
            <a:off x="801687" y="13771562"/>
            <a:ext cx="2228850"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
          <p:cNvSpPr txBox="1">
            <a:spLocks noGrp="1"/>
          </p:cNvSpPr>
          <p:nvPr>
            <p:ph type="ftr" idx="11"/>
          </p:nvPr>
        </p:nvSpPr>
        <p:spPr>
          <a:xfrm>
            <a:off x="3651250" y="13771562"/>
            <a:ext cx="3389312"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
          <p:cNvSpPr txBox="1">
            <a:spLocks noGrp="1"/>
          </p:cNvSpPr>
          <p:nvPr>
            <p:ph type="sldNum" idx="12"/>
          </p:nvPr>
        </p:nvSpPr>
        <p:spPr>
          <a:xfrm>
            <a:off x="7661275" y="13771562"/>
            <a:ext cx="2228850" cy="1012825"/>
          </a:xfrm>
          <a:prstGeom prst="rect">
            <a:avLst/>
          </a:prstGeom>
          <a:noFill/>
          <a:ln>
            <a:noFill/>
          </a:ln>
        </p:spPr>
        <p:txBody>
          <a:bodyPr spcFirstLastPara="1" wrap="square" lIns="147425" tIns="73700" rIns="147425" bIns="73700" anchor="t" anchorCtr="0">
            <a:noAutofit/>
          </a:bodyPr>
          <a:lstStyle>
            <a:lvl1pPr marL="0" marR="0" lvl="0"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1pPr>
            <a:lvl2pPr marL="0" marR="0" lvl="1"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2pPr>
            <a:lvl3pPr marL="0" marR="0" lvl="2"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3pPr>
            <a:lvl4pPr marL="0" marR="0" lvl="3"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4pPr>
            <a:lvl5pPr marL="0" marR="0" lvl="4"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5pPr>
            <a:lvl6pPr marL="0" marR="0" lvl="5"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6pPr>
            <a:lvl7pPr marL="0" marR="0" lvl="6"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7pPr>
            <a:lvl8pPr marL="0" marR="0" lvl="7"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8pPr>
            <a:lvl9pPr marL="0" marR="0" lvl="8"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801687" y="1346200"/>
            <a:ext cx="9088437" cy="2517775"/>
          </a:xfrm>
          <a:prstGeom prst="rect">
            <a:avLst/>
          </a:prstGeom>
          <a:noFill/>
          <a:ln>
            <a:noFill/>
          </a:ln>
        </p:spPr>
        <p:txBody>
          <a:bodyPr spcFirstLastPara="1" wrap="square" lIns="147425" tIns="73700" rIns="147425" bIns="73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4"/>
          <p:cNvSpPr txBox="1">
            <a:spLocks noGrp="1"/>
          </p:cNvSpPr>
          <p:nvPr>
            <p:ph type="body" idx="1"/>
          </p:nvPr>
        </p:nvSpPr>
        <p:spPr>
          <a:xfrm rot="5400000">
            <a:off x="807243" y="4334669"/>
            <a:ext cx="9070975" cy="9088437"/>
          </a:xfrm>
          <a:prstGeom prst="rect">
            <a:avLst/>
          </a:prstGeom>
          <a:noFill/>
          <a:ln>
            <a:noFill/>
          </a:ln>
        </p:spPr>
        <p:txBody>
          <a:bodyPr spcFirstLastPara="1" wrap="square" lIns="147425" tIns="73700" rIns="147425" bIns="73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4"/>
          <p:cNvSpPr txBox="1">
            <a:spLocks noGrp="1"/>
          </p:cNvSpPr>
          <p:nvPr>
            <p:ph type="dt" idx="10"/>
          </p:nvPr>
        </p:nvSpPr>
        <p:spPr>
          <a:xfrm>
            <a:off x="801687" y="13771562"/>
            <a:ext cx="2228850"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
          <p:cNvSpPr txBox="1">
            <a:spLocks noGrp="1"/>
          </p:cNvSpPr>
          <p:nvPr>
            <p:ph type="ftr" idx="11"/>
          </p:nvPr>
        </p:nvSpPr>
        <p:spPr>
          <a:xfrm>
            <a:off x="3651250" y="13771562"/>
            <a:ext cx="3389312"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
          <p:cNvSpPr txBox="1">
            <a:spLocks noGrp="1"/>
          </p:cNvSpPr>
          <p:nvPr>
            <p:ph type="sldNum" idx="12"/>
          </p:nvPr>
        </p:nvSpPr>
        <p:spPr>
          <a:xfrm>
            <a:off x="7661275" y="13771562"/>
            <a:ext cx="2228850" cy="1012825"/>
          </a:xfrm>
          <a:prstGeom prst="rect">
            <a:avLst/>
          </a:prstGeom>
          <a:noFill/>
          <a:ln>
            <a:noFill/>
          </a:ln>
        </p:spPr>
        <p:txBody>
          <a:bodyPr spcFirstLastPara="1" wrap="square" lIns="147425" tIns="73700" rIns="147425" bIns="73700" anchor="t" anchorCtr="0">
            <a:noAutofit/>
          </a:bodyPr>
          <a:lstStyle>
            <a:lvl1pPr marL="0" marR="0" lvl="0"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1pPr>
            <a:lvl2pPr marL="0" marR="0" lvl="1"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2pPr>
            <a:lvl3pPr marL="0" marR="0" lvl="2"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3pPr>
            <a:lvl4pPr marL="0" marR="0" lvl="3"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4pPr>
            <a:lvl5pPr marL="0" marR="0" lvl="4"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5pPr>
            <a:lvl6pPr marL="0" marR="0" lvl="5"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6pPr>
            <a:lvl7pPr marL="0" marR="0" lvl="6"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7pPr>
            <a:lvl8pPr marL="0" marR="0" lvl="7"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8pPr>
            <a:lvl9pPr marL="0" marR="0" lvl="8"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2095500" y="10582275"/>
            <a:ext cx="6415088" cy="1249363"/>
          </a:xfrm>
          <a:prstGeom prst="rect">
            <a:avLst/>
          </a:prstGeom>
          <a:noFill/>
          <a:ln>
            <a:noFill/>
          </a:ln>
        </p:spPr>
        <p:txBody>
          <a:bodyPr spcFirstLastPara="1" wrap="square" lIns="147425" tIns="73700" rIns="147425" bIns="73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 name="Google Shape;45;p5"/>
          <p:cNvSpPr>
            <a:spLocks noGrp="1"/>
          </p:cNvSpPr>
          <p:nvPr>
            <p:ph type="pic" idx="2"/>
          </p:nvPr>
        </p:nvSpPr>
        <p:spPr>
          <a:xfrm>
            <a:off x="2095500" y="1350963"/>
            <a:ext cx="6415088" cy="9070975"/>
          </a:xfrm>
          <a:prstGeom prst="rect">
            <a:avLst/>
          </a:prstGeom>
          <a:noFill/>
          <a:ln>
            <a:noFill/>
          </a:ln>
        </p:spPr>
      </p:sp>
      <p:sp>
        <p:nvSpPr>
          <p:cNvPr id="46" name="Google Shape;46;p5"/>
          <p:cNvSpPr txBox="1">
            <a:spLocks noGrp="1"/>
          </p:cNvSpPr>
          <p:nvPr>
            <p:ph type="body" idx="1"/>
          </p:nvPr>
        </p:nvSpPr>
        <p:spPr>
          <a:xfrm>
            <a:off x="2095500" y="11831638"/>
            <a:ext cx="6415088" cy="1774825"/>
          </a:xfrm>
          <a:prstGeom prst="rect">
            <a:avLst/>
          </a:prstGeom>
          <a:noFill/>
          <a:ln>
            <a:noFill/>
          </a:ln>
        </p:spPr>
        <p:txBody>
          <a:bodyPr spcFirstLastPara="1" wrap="square" lIns="147425" tIns="73700" rIns="147425" bIns="73700" anchor="t" anchorCtr="0">
            <a:noAutofit/>
          </a:bodyPr>
          <a:lstStyle>
            <a:lvl1pPr marL="457200" lvl="0" indent="-228600" algn="l">
              <a:spcBef>
                <a:spcPts val="280"/>
              </a:spcBef>
              <a:spcAft>
                <a:spcPts val="0"/>
              </a:spcAft>
              <a:buClr>
                <a:schemeClr val="dk1"/>
              </a:buClr>
              <a:buSzPts val="1400"/>
              <a:buFont typeface="Times"/>
              <a:buNone/>
              <a:defRPr sz="1400"/>
            </a:lvl1pPr>
            <a:lvl2pPr marL="914400" lvl="1" indent="-228600" algn="l">
              <a:spcBef>
                <a:spcPts val="240"/>
              </a:spcBef>
              <a:spcAft>
                <a:spcPts val="0"/>
              </a:spcAft>
              <a:buClr>
                <a:schemeClr val="dk1"/>
              </a:buClr>
              <a:buSzPts val="1200"/>
              <a:buFont typeface="Times"/>
              <a:buNone/>
              <a:defRPr sz="1200"/>
            </a:lvl2pPr>
            <a:lvl3pPr marL="1371600" lvl="2" indent="-228600" algn="l">
              <a:spcBef>
                <a:spcPts val="200"/>
              </a:spcBef>
              <a:spcAft>
                <a:spcPts val="0"/>
              </a:spcAft>
              <a:buClr>
                <a:schemeClr val="dk1"/>
              </a:buClr>
              <a:buSzPts val="1000"/>
              <a:buFont typeface="Times"/>
              <a:buNone/>
              <a:defRPr sz="1000"/>
            </a:lvl3pPr>
            <a:lvl4pPr marL="1828800" lvl="3" indent="-228600" algn="l">
              <a:spcBef>
                <a:spcPts val="180"/>
              </a:spcBef>
              <a:spcAft>
                <a:spcPts val="0"/>
              </a:spcAft>
              <a:buClr>
                <a:schemeClr val="dk1"/>
              </a:buClr>
              <a:buSzPts val="900"/>
              <a:buFont typeface="Times"/>
              <a:buNone/>
              <a:defRPr sz="900"/>
            </a:lvl4pPr>
            <a:lvl5pPr marL="2286000" lvl="4" indent="-228600" algn="l">
              <a:spcBef>
                <a:spcPts val="180"/>
              </a:spcBef>
              <a:spcAft>
                <a:spcPts val="0"/>
              </a:spcAft>
              <a:buClr>
                <a:schemeClr val="dk1"/>
              </a:buClr>
              <a:buSzPts val="900"/>
              <a:buFont typeface="Times"/>
              <a:buNone/>
              <a:defRPr sz="900"/>
            </a:lvl5pPr>
            <a:lvl6pPr marL="2743200" lvl="5" indent="-228600" algn="l">
              <a:spcBef>
                <a:spcPts val="180"/>
              </a:spcBef>
              <a:spcAft>
                <a:spcPts val="0"/>
              </a:spcAft>
              <a:buClr>
                <a:schemeClr val="dk1"/>
              </a:buClr>
              <a:buSzPts val="900"/>
              <a:buFont typeface="Times"/>
              <a:buNone/>
              <a:defRPr sz="900"/>
            </a:lvl6pPr>
            <a:lvl7pPr marL="3200400" lvl="6" indent="-228600" algn="l">
              <a:spcBef>
                <a:spcPts val="180"/>
              </a:spcBef>
              <a:spcAft>
                <a:spcPts val="0"/>
              </a:spcAft>
              <a:buClr>
                <a:schemeClr val="dk1"/>
              </a:buClr>
              <a:buSzPts val="900"/>
              <a:buFont typeface="Times"/>
              <a:buNone/>
              <a:defRPr sz="900"/>
            </a:lvl7pPr>
            <a:lvl8pPr marL="3657600" lvl="7" indent="-228600" algn="l">
              <a:spcBef>
                <a:spcPts val="180"/>
              </a:spcBef>
              <a:spcAft>
                <a:spcPts val="0"/>
              </a:spcAft>
              <a:buClr>
                <a:schemeClr val="dk1"/>
              </a:buClr>
              <a:buSzPts val="900"/>
              <a:buFont typeface="Times"/>
              <a:buNone/>
              <a:defRPr sz="900"/>
            </a:lvl8pPr>
            <a:lvl9pPr marL="4114800" lvl="8" indent="-228600" algn="l">
              <a:spcBef>
                <a:spcPts val="180"/>
              </a:spcBef>
              <a:spcAft>
                <a:spcPts val="0"/>
              </a:spcAft>
              <a:buClr>
                <a:schemeClr val="dk1"/>
              </a:buClr>
              <a:buSzPts val="900"/>
              <a:buFont typeface="Times"/>
              <a:buNone/>
              <a:defRPr sz="900"/>
            </a:lvl9pPr>
          </a:lstStyle>
          <a:p>
            <a:endParaRPr/>
          </a:p>
        </p:txBody>
      </p:sp>
      <p:sp>
        <p:nvSpPr>
          <p:cNvPr id="47" name="Google Shape;47;p5"/>
          <p:cNvSpPr txBox="1">
            <a:spLocks noGrp="1"/>
          </p:cNvSpPr>
          <p:nvPr>
            <p:ph type="dt" idx="10"/>
          </p:nvPr>
        </p:nvSpPr>
        <p:spPr>
          <a:xfrm>
            <a:off x="801687" y="13771562"/>
            <a:ext cx="2228850"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5"/>
          <p:cNvSpPr txBox="1">
            <a:spLocks noGrp="1"/>
          </p:cNvSpPr>
          <p:nvPr>
            <p:ph type="ftr" idx="11"/>
          </p:nvPr>
        </p:nvSpPr>
        <p:spPr>
          <a:xfrm>
            <a:off x="3651250" y="13771562"/>
            <a:ext cx="3389312"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5"/>
          <p:cNvSpPr txBox="1">
            <a:spLocks noGrp="1"/>
          </p:cNvSpPr>
          <p:nvPr>
            <p:ph type="sldNum" idx="12"/>
          </p:nvPr>
        </p:nvSpPr>
        <p:spPr>
          <a:xfrm>
            <a:off x="7661275" y="13771562"/>
            <a:ext cx="2228850" cy="1012825"/>
          </a:xfrm>
          <a:prstGeom prst="rect">
            <a:avLst/>
          </a:prstGeom>
          <a:noFill/>
          <a:ln>
            <a:noFill/>
          </a:ln>
        </p:spPr>
        <p:txBody>
          <a:bodyPr spcFirstLastPara="1" wrap="square" lIns="147425" tIns="73700" rIns="147425" bIns="73700" anchor="t" anchorCtr="0">
            <a:noAutofit/>
          </a:bodyPr>
          <a:lstStyle>
            <a:lvl1pPr marL="0" marR="0" lvl="0"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1pPr>
            <a:lvl2pPr marL="0" marR="0" lvl="1"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2pPr>
            <a:lvl3pPr marL="0" marR="0" lvl="2"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3pPr>
            <a:lvl4pPr marL="0" marR="0" lvl="3"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4pPr>
            <a:lvl5pPr marL="0" marR="0" lvl="4"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5pPr>
            <a:lvl6pPr marL="0" marR="0" lvl="5"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6pPr>
            <a:lvl7pPr marL="0" marR="0" lvl="6"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7pPr>
            <a:lvl8pPr marL="0" marR="0" lvl="7"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8pPr>
            <a:lvl9pPr marL="0" marR="0" lvl="8"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534988" y="601663"/>
            <a:ext cx="3517900" cy="2562225"/>
          </a:xfrm>
          <a:prstGeom prst="rect">
            <a:avLst/>
          </a:prstGeom>
          <a:noFill/>
          <a:ln>
            <a:noFill/>
          </a:ln>
        </p:spPr>
        <p:txBody>
          <a:bodyPr spcFirstLastPara="1" wrap="square" lIns="147425" tIns="73700" rIns="147425" bIns="73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2" name="Google Shape;52;p6"/>
          <p:cNvSpPr txBox="1">
            <a:spLocks noGrp="1"/>
          </p:cNvSpPr>
          <p:nvPr>
            <p:ph type="body" idx="1"/>
          </p:nvPr>
        </p:nvSpPr>
        <p:spPr>
          <a:xfrm>
            <a:off x="4179888" y="601663"/>
            <a:ext cx="5976937" cy="12903200"/>
          </a:xfrm>
          <a:prstGeom prst="rect">
            <a:avLst/>
          </a:prstGeom>
          <a:noFill/>
          <a:ln>
            <a:noFill/>
          </a:ln>
        </p:spPr>
        <p:txBody>
          <a:bodyPr spcFirstLastPara="1" wrap="square" lIns="147425" tIns="73700" rIns="147425" bIns="73700" anchor="t" anchorCtr="0">
            <a:noAutofit/>
          </a:bodyPr>
          <a:lstStyle>
            <a:lvl1pPr marL="457200" lvl="0" indent="-431800" algn="l">
              <a:spcBef>
                <a:spcPts val="640"/>
              </a:spcBef>
              <a:spcAft>
                <a:spcPts val="0"/>
              </a:spcAft>
              <a:buClr>
                <a:schemeClr val="dk1"/>
              </a:buClr>
              <a:buSzPts val="3200"/>
              <a:buFont typeface="Times"/>
              <a:buChar char="•"/>
              <a:defRPr sz="3200"/>
            </a:lvl1pPr>
            <a:lvl2pPr marL="914400" lvl="1" indent="-406400" algn="l">
              <a:spcBef>
                <a:spcPts val="560"/>
              </a:spcBef>
              <a:spcAft>
                <a:spcPts val="0"/>
              </a:spcAft>
              <a:buClr>
                <a:schemeClr val="dk1"/>
              </a:buClr>
              <a:buSzPts val="2800"/>
              <a:buFont typeface="Times"/>
              <a:buChar char="–"/>
              <a:defRPr sz="2800"/>
            </a:lvl2pPr>
            <a:lvl3pPr marL="1371600" lvl="2" indent="-381000" algn="l">
              <a:spcBef>
                <a:spcPts val="480"/>
              </a:spcBef>
              <a:spcAft>
                <a:spcPts val="0"/>
              </a:spcAft>
              <a:buClr>
                <a:schemeClr val="dk1"/>
              </a:buClr>
              <a:buSzPts val="2400"/>
              <a:buFont typeface="Times"/>
              <a:buChar char="•"/>
              <a:defRPr sz="2400"/>
            </a:lvl3pPr>
            <a:lvl4pPr marL="1828800" lvl="3" indent="-355600" algn="l">
              <a:spcBef>
                <a:spcPts val="400"/>
              </a:spcBef>
              <a:spcAft>
                <a:spcPts val="0"/>
              </a:spcAft>
              <a:buClr>
                <a:schemeClr val="dk1"/>
              </a:buClr>
              <a:buSzPts val="2000"/>
              <a:buFont typeface="Times"/>
              <a:buChar char="–"/>
              <a:defRPr sz="2000"/>
            </a:lvl4pPr>
            <a:lvl5pPr marL="2286000" lvl="4" indent="-355600" algn="l">
              <a:spcBef>
                <a:spcPts val="400"/>
              </a:spcBef>
              <a:spcAft>
                <a:spcPts val="0"/>
              </a:spcAft>
              <a:buClr>
                <a:schemeClr val="dk1"/>
              </a:buClr>
              <a:buSzPts val="2000"/>
              <a:buFont typeface="Times"/>
              <a:buChar char="»"/>
              <a:defRPr sz="2000"/>
            </a:lvl5pPr>
            <a:lvl6pPr marL="2743200" lvl="5" indent="-355600" algn="l">
              <a:spcBef>
                <a:spcPts val="400"/>
              </a:spcBef>
              <a:spcAft>
                <a:spcPts val="0"/>
              </a:spcAft>
              <a:buClr>
                <a:schemeClr val="dk1"/>
              </a:buClr>
              <a:buSzPts val="2000"/>
              <a:buFont typeface="Times"/>
              <a:buChar char="»"/>
              <a:defRPr sz="2000"/>
            </a:lvl6pPr>
            <a:lvl7pPr marL="3200400" lvl="6" indent="-355600" algn="l">
              <a:spcBef>
                <a:spcPts val="400"/>
              </a:spcBef>
              <a:spcAft>
                <a:spcPts val="0"/>
              </a:spcAft>
              <a:buClr>
                <a:schemeClr val="dk1"/>
              </a:buClr>
              <a:buSzPts val="2000"/>
              <a:buFont typeface="Times"/>
              <a:buChar char="»"/>
              <a:defRPr sz="2000"/>
            </a:lvl7pPr>
            <a:lvl8pPr marL="3657600" lvl="7" indent="-355600" algn="l">
              <a:spcBef>
                <a:spcPts val="400"/>
              </a:spcBef>
              <a:spcAft>
                <a:spcPts val="0"/>
              </a:spcAft>
              <a:buClr>
                <a:schemeClr val="dk1"/>
              </a:buClr>
              <a:buSzPts val="2000"/>
              <a:buFont typeface="Times"/>
              <a:buChar char="»"/>
              <a:defRPr sz="2000"/>
            </a:lvl8pPr>
            <a:lvl9pPr marL="4114800" lvl="8" indent="-355600" algn="l">
              <a:spcBef>
                <a:spcPts val="400"/>
              </a:spcBef>
              <a:spcAft>
                <a:spcPts val="0"/>
              </a:spcAft>
              <a:buClr>
                <a:schemeClr val="dk1"/>
              </a:buClr>
              <a:buSzPts val="2000"/>
              <a:buFont typeface="Times"/>
              <a:buChar char="»"/>
              <a:defRPr sz="2000"/>
            </a:lvl9pPr>
          </a:lstStyle>
          <a:p>
            <a:endParaRPr/>
          </a:p>
        </p:txBody>
      </p:sp>
      <p:sp>
        <p:nvSpPr>
          <p:cNvPr id="53" name="Google Shape;53;p6"/>
          <p:cNvSpPr txBox="1">
            <a:spLocks noGrp="1"/>
          </p:cNvSpPr>
          <p:nvPr>
            <p:ph type="body" idx="2"/>
          </p:nvPr>
        </p:nvSpPr>
        <p:spPr>
          <a:xfrm>
            <a:off x="534988" y="3163888"/>
            <a:ext cx="3517900" cy="10340975"/>
          </a:xfrm>
          <a:prstGeom prst="rect">
            <a:avLst/>
          </a:prstGeom>
          <a:noFill/>
          <a:ln>
            <a:noFill/>
          </a:ln>
        </p:spPr>
        <p:txBody>
          <a:bodyPr spcFirstLastPara="1" wrap="square" lIns="147425" tIns="73700" rIns="147425" bIns="73700" anchor="t" anchorCtr="0">
            <a:noAutofit/>
          </a:bodyPr>
          <a:lstStyle>
            <a:lvl1pPr marL="457200" lvl="0" indent="-228600" algn="l">
              <a:spcBef>
                <a:spcPts val="280"/>
              </a:spcBef>
              <a:spcAft>
                <a:spcPts val="0"/>
              </a:spcAft>
              <a:buClr>
                <a:schemeClr val="dk1"/>
              </a:buClr>
              <a:buSzPts val="1400"/>
              <a:buFont typeface="Times"/>
              <a:buNone/>
              <a:defRPr sz="1400"/>
            </a:lvl1pPr>
            <a:lvl2pPr marL="914400" lvl="1" indent="-228600" algn="l">
              <a:spcBef>
                <a:spcPts val="240"/>
              </a:spcBef>
              <a:spcAft>
                <a:spcPts val="0"/>
              </a:spcAft>
              <a:buClr>
                <a:schemeClr val="dk1"/>
              </a:buClr>
              <a:buSzPts val="1200"/>
              <a:buFont typeface="Times"/>
              <a:buNone/>
              <a:defRPr sz="1200"/>
            </a:lvl2pPr>
            <a:lvl3pPr marL="1371600" lvl="2" indent="-228600" algn="l">
              <a:spcBef>
                <a:spcPts val="200"/>
              </a:spcBef>
              <a:spcAft>
                <a:spcPts val="0"/>
              </a:spcAft>
              <a:buClr>
                <a:schemeClr val="dk1"/>
              </a:buClr>
              <a:buSzPts val="1000"/>
              <a:buFont typeface="Times"/>
              <a:buNone/>
              <a:defRPr sz="1000"/>
            </a:lvl3pPr>
            <a:lvl4pPr marL="1828800" lvl="3" indent="-228600" algn="l">
              <a:spcBef>
                <a:spcPts val="180"/>
              </a:spcBef>
              <a:spcAft>
                <a:spcPts val="0"/>
              </a:spcAft>
              <a:buClr>
                <a:schemeClr val="dk1"/>
              </a:buClr>
              <a:buSzPts val="900"/>
              <a:buFont typeface="Times"/>
              <a:buNone/>
              <a:defRPr sz="900"/>
            </a:lvl4pPr>
            <a:lvl5pPr marL="2286000" lvl="4" indent="-228600" algn="l">
              <a:spcBef>
                <a:spcPts val="180"/>
              </a:spcBef>
              <a:spcAft>
                <a:spcPts val="0"/>
              </a:spcAft>
              <a:buClr>
                <a:schemeClr val="dk1"/>
              </a:buClr>
              <a:buSzPts val="900"/>
              <a:buFont typeface="Times"/>
              <a:buNone/>
              <a:defRPr sz="900"/>
            </a:lvl5pPr>
            <a:lvl6pPr marL="2743200" lvl="5" indent="-228600" algn="l">
              <a:spcBef>
                <a:spcPts val="180"/>
              </a:spcBef>
              <a:spcAft>
                <a:spcPts val="0"/>
              </a:spcAft>
              <a:buClr>
                <a:schemeClr val="dk1"/>
              </a:buClr>
              <a:buSzPts val="900"/>
              <a:buFont typeface="Times"/>
              <a:buNone/>
              <a:defRPr sz="900"/>
            </a:lvl6pPr>
            <a:lvl7pPr marL="3200400" lvl="6" indent="-228600" algn="l">
              <a:spcBef>
                <a:spcPts val="180"/>
              </a:spcBef>
              <a:spcAft>
                <a:spcPts val="0"/>
              </a:spcAft>
              <a:buClr>
                <a:schemeClr val="dk1"/>
              </a:buClr>
              <a:buSzPts val="900"/>
              <a:buFont typeface="Times"/>
              <a:buNone/>
              <a:defRPr sz="900"/>
            </a:lvl7pPr>
            <a:lvl8pPr marL="3657600" lvl="7" indent="-228600" algn="l">
              <a:spcBef>
                <a:spcPts val="180"/>
              </a:spcBef>
              <a:spcAft>
                <a:spcPts val="0"/>
              </a:spcAft>
              <a:buClr>
                <a:schemeClr val="dk1"/>
              </a:buClr>
              <a:buSzPts val="900"/>
              <a:buFont typeface="Times"/>
              <a:buNone/>
              <a:defRPr sz="900"/>
            </a:lvl8pPr>
            <a:lvl9pPr marL="4114800" lvl="8" indent="-228600" algn="l">
              <a:spcBef>
                <a:spcPts val="180"/>
              </a:spcBef>
              <a:spcAft>
                <a:spcPts val="0"/>
              </a:spcAft>
              <a:buClr>
                <a:schemeClr val="dk1"/>
              </a:buClr>
              <a:buSzPts val="900"/>
              <a:buFont typeface="Times"/>
              <a:buNone/>
              <a:defRPr sz="900"/>
            </a:lvl9pPr>
          </a:lstStyle>
          <a:p>
            <a:endParaRPr/>
          </a:p>
        </p:txBody>
      </p:sp>
      <p:sp>
        <p:nvSpPr>
          <p:cNvPr id="54" name="Google Shape;54;p6"/>
          <p:cNvSpPr txBox="1">
            <a:spLocks noGrp="1"/>
          </p:cNvSpPr>
          <p:nvPr>
            <p:ph type="dt" idx="10"/>
          </p:nvPr>
        </p:nvSpPr>
        <p:spPr>
          <a:xfrm>
            <a:off x="801687" y="13771562"/>
            <a:ext cx="2228850"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
          <p:cNvSpPr txBox="1">
            <a:spLocks noGrp="1"/>
          </p:cNvSpPr>
          <p:nvPr>
            <p:ph type="ftr" idx="11"/>
          </p:nvPr>
        </p:nvSpPr>
        <p:spPr>
          <a:xfrm>
            <a:off x="3651250" y="13771562"/>
            <a:ext cx="3389312"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
          <p:cNvSpPr txBox="1">
            <a:spLocks noGrp="1"/>
          </p:cNvSpPr>
          <p:nvPr>
            <p:ph type="sldNum" idx="12"/>
          </p:nvPr>
        </p:nvSpPr>
        <p:spPr>
          <a:xfrm>
            <a:off x="7661275" y="13771562"/>
            <a:ext cx="2228850" cy="1012825"/>
          </a:xfrm>
          <a:prstGeom prst="rect">
            <a:avLst/>
          </a:prstGeom>
          <a:noFill/>
          <a:ln>
            <a:noFill/>
          </a:ln>
        </p:spPr>
        <p:txBody>
          <a:bodyPr spcFirstLastPara="1" wrap="square" lIns="147425" tIns="73700" rIns="147425" bIns="73700" anchor="t" anchorCtr="0">
            <a:noAutofit/>
          </a:bodyPr>
          <a:lstStyle>
            <a:lvl1pPr marL="0" marR="0" lvl="0"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1pPr>
            <a:lvl2pPr marL="0" marR="0" lvl="1"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2pPr>
            <a:lvl3pPr marL="0" marR="0" lvl="2"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3pPr>
            <a:lvl4pPr marL="0" marR="0" lvl="3"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4pPr>
            <a:lvl5pPr marL="0" marR="0" lvl="4"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5pPr>
            <a:lvl6pPr marL="0" marR="0" lvl="5"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6pPr>
            <a:lvl7pPr marL="0" marR="0" lvl="6"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7pPr>
            <a:lvl8pPr marL="0" marR="0" lvl="7"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8pPr>
            <a:lvl9pPr marL="0" marR="0" lvl="8"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7"/>
          <p:cNvSpPr txBox="1">
            <a:spLocks noGrp="1"/>
          </p:cNvSpPr>
          <p:nvPr>
            <p:ph type="dt" idx="10"/>
          </p:nvPr>
        </p:nvSpPr>
        <p:spPr>
          <a:xfrm>
            <a:off x="801687" y="13771562"/>
            <a:ext cx="2228850"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3651250" y="13771562"/>
            <a:ext cx="3389312"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7661275" y="13771562"/>
            <a:ext cx="2228850" cy="1012825"/>
          </a:xfrm>
          <a:prstGeom prst="rect">
            <a:avLst/>
          </a:prstGeom>
          <a:noFill/>
          <a:ln>
            <a:noFill/>
          </a:ln>
        </p:spPr>
        <p:txBody>
          <a:bodyPr spcFirstLastPara="1" wrap="square" lIns="147425" tIns="73700" rIns="147425" bIns="73700" anchor="t" anchorCtr="0">
            <a:noAutofit/>
          </a:bodyPr>
          <a:lstStyle>
            <a:lvl1pPr marL="0" marR="0" lvl="0"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1pPr>
            <a:lvl2pPr marL="0" marR="0" lvl="1"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2pPr>
            <a:lvl3pPr marL="0" marR="0" lvl="2"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3pPr>
            <a:lvl4pPr marL="0" marR="0" lvl="3"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4pPr>
            <a:lvl5pPr marL="0" marR="0" lvl="4"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5pPr>
            <a:lvl6pPr marL="0" marR="0" lvl="5"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6pPr>
            <a:lvl7pPr marL="0" marR="0" lvl="6"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7pPr>
            <a:lvl8pPr marL="0" marR="0" lvl="7"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8pPr>
            <a:lvl9pPr marL="0" marR="0" lvl="8"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801687" y="1346200"/>
            <a:ext cx="9088437" cy="2517775"/>
          </a:xfrm>
          <a:prstGeom prst="rect">
            <a:avLst/>
          </a:prstGeom>
          <a:noFill/>
          <a:ln>
            <a:noFill/>
          </a:ln>
        </p:spPr>
        <p:txBody>
          <a:bodyPr spcFirstLastPara="1" wrap="square" lIns="147425" tIns="73700" rIns="147425" bIns="73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8"/>
          <p:cNvSpPr txBox="1">
            <a:spLocks noGrp="1"/>
          </p:cNvSpPr>
          <p:nvPr>
            <p:ph type="dt" idx="10"/>
          </p:nvPr>
        </p:nvSpPr>
        <p:spPr>
          <a:xfrm>
            <a:off x="801687" y="13771562"/>
            <a:ext cx="2228850"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
          <p:cNvSpPr txBox="1">
            <a:spLocks noGrp="1"/>
          </p:cNvSpPr>
          <p:nvPr>
            <p:ph type="ftr" idx="11"/>
          </p:nvPr>
        </p:nvSpPr>
        <p:spPr>
          <a:xfrm>
            <a:off x="3651250" y="13771562"/>
            <a:ext cx="3389312"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
          <p:cNvSpPr txBox="1">
            <a:spLocks noGrp="1"/>
          </p:cNvSpPr>
          <p:nvPr>
            <p:ph type="sldNum" idx="12"/>
          </p:nvPr>
        </p:nvSpPr>
        <p:spPr>
          <a:xfrm>
            <a:off x="7661275" y="13771562"/>
            <a:ext cx="2228850" cy="1012825"/>
          </a:xfrm>
          <a:prstGeom prst="rect">
            <a:avLst/>
          </a:prstGeom>
          <a:noFill/>
          <a:ln>
            <a:noFill/>
          </a:ln>
        </p:spPr>
        <p:txBody>
          <a:bodyPr spcFirstLastPara="1" wrap="square" lIns="147425" tIns="73700" rIns="147425" bIns="73700" anchor="t" anchorCtr="0">
            <a:noAutofit/>
          </a:bodyPr>
          <a:lstStyle>
            <a:lvl1pPr marL="0" marR="0" lvl="0"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1pPr>
            <a:lvl2pPr marL="0" marR="0" lvl="1"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2pPr>
            <a:lvl3pPr marL="0" marR="0" lvl="2"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3pPr>
            <a:lvl4pPr marL="0" marR="0" lvl="3"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4pPr>
            <a:lvl5pPr marL="0" marR="0" lvl="4"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5pPr>
            <a:lvl6pPr marL="0" marR="0" lvl="5"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6pPr>
            <a:lvl7pPr marL="0" marR="0" lvl="6"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7pPr>
            <a:lvl8pPr marL="0" marR="0" lvl="7"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8pPr>
            <a:lvl9pPr marL="0" marR="0" lvl="8"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534988" y="604838"/>
            <a:ext cx="9621837" cy="2520950"/>
          </a:xfrm>
          <a:prstGeom prst="rect">
            <a:avLst/>
          </a:prstGeom>
          <a:noFill/>
          <a:ln>
            <a:noFill/>
          </a:ln>
        </p:spPr>
        <p:txBody>
          <a:bodyPr spcFirstLastPara="1" wrap="square" lIns="147425" tIns="73700" rIns="147425" bIns="73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534988" y="3384550"/>
            <a:ext cx="4724400" cy="1409700"/>
          </a:xfrm>
          <a:prstGeom prst="rect">
            <a:avLst/>
          </a:prstGeom>
          <a:noFill/>
          <a:ln>
            <a:noFill/>
          </a:ln>
        </p:spPr>
        <p:txBody>
          <a:bodyPr spcFirstLastPara="1" wrap="square" lIns="147425" tIns="73700" rIns="147425" bIns="73700" anchor="b" anchorCtr="0">
            <a:noAutofit/>
          </a:bodyPr>
          <a:lstStyle>
            <a:lvl1pPr marL="457200" lvl="0" indent="-228600" algn="l">
              <a:spcBef>
                <a:spcPts val="480"/>
              </a:spcBef>
              <a:spcAft>
                <a:spcPts val="0"/>
              </a:spcAft>
              <a:buClr>
                <a:schemeClr val="dk1"/>
              </a:buClr>
              <a:buSzPts val="2400"/>
              <a:buFont typeface="Times"/>
              <a:buNone/>
              <a:defRPr sz="2400" b="1"/>
            </a:lvl1pPr>
            <a:lvl2pPr marL="914400" lvl="1" indent="-228600" algn="l">
              <a:spcBef>
                <a:spcPts val="400"/>
              </a:spcBef>
              <a:spcAft>
                <a:spcPts val="0"/>
              </a:spcAft>
              <a:buClr>
                <a:schemeClr val="dk1"/>
              </a:buClr>
              <a:buSzPts val="2000"/>
              <a:buFont typeface="Times"/>
              <a:buNone/>
              <a:defRPr sz="2000" b="1"/>
            </a:lvl2pPr>
            <a:lvl3pPr marL="1371600" lvl="2" indent="-228600" algn="l">
              <a:spcBef>
                <a:spcPts val="360"/>
              </a:spcBef>
              <a:spcAft>
                <a:spcPts val="0"/>
              </a:spcAft>
              <a:buClr>
                <a:schemeClr val="dk1"/>
              </a:buClr>
              <a:buSzPts val="1800"/>
              <a:buFont typeface="Times"/>
              <a:buNone/>
              <a:defRPr sz="1800" b="1"/>
            </a:lvl3pPr>
            <a:lvl4pPr marL="1828800" lvl="3" indent="-228600" algn="l">
              <a:spcBef>
                <a:spcPts val="320"/>
              </a:spcBef>
              <a:spcAft>
                <a:spcPts val="0"/>
              </a:spcAft>
              <a:buClr>
                <a:schemeClr val="dk1"/>
              </a:buClr>
              <a:buSzPts val="1600"/>
              <a:buFont typeface="Times"/>
              <a:buNone/>
              <a:defRPr sz="1600" b="1"/>
            </a:lvl4pPr>
            <a:lvl5pPr marL="2286000" lvl="4" indent="-228600" algn="l">
              <a:spcBef>
                <a:spcPts val="320"/>
              </a:spcBef>
              <a:spcAft>
                <a:spcPts val="0"/>
              </a:spcAft>
              <a:buClr>
                <a:schemeClr val="dk1"/>
              </a:buClr>
              <a:buSzPts val="1600"/>
              <a:buFont typeface="Times"/>
              <a:buNone/>
              <a:defRPr sz="1600" b="1"/>
            </a:lvl5pPr>
            <a:lvl6pPr marL="2743200" lvl="5" indent="-228600" algn="l">
              <a:spcBef>
                <a:spcPts val="320"/>
              </a:spcBef>
              <a:spcAft>
                <a:spcPts val="0"/>
              </a:spcAft>
              <a:buClr>
                <a:schemeClr val="dk1"/>
              </a:buClr>
              <a:buSzPts val="1600"/>
              <a:buFont typeface="Times"/>
              <a:buNone/>
              <a:defRPr sz="1600" b="1"/>
            </a:lvl6pPr>
            <a:lvl7pPr marL="3200400" lvl="6" indent="-228600" algn="l">
              <a:spcBef>
                <a:spcPts val="320"/>
              </a:spcBef>
              <a:spcAft>
                <a:spcPts val="0"/>
              </a:spcAft>
              <a:buClr>
                <a:schemeClr val="dk1"/>
              </a:buClr>
              <a:buSzPts val="1600"/>
              <a:buFont typeface="Times"/>
              <a:buNone/>
              <a:defRPr sz="1600" b="1"/>
            </a:lvl7pPr>
            <a:lvl8pPr marL="3657600" lvl="7" indent="-228600" algn="l">
              <a:spcBef>
                <a:spcPts val="320"/>
              </a:spcBef>
              <a:spcAft>
                <a:spcPts val="0"/>
              </a:spcAft>
              <a:buClr>
                <a:schemeClr val="dk1"/>
              </a:buClr>
              <a:buSzPts val="1600"/>
              <a:buFont typeface="Times"/>
              <a:buNone/>
              <a:defRPr sz="1600" b="1"/>
            </a:lvl8pPr>
            <a:lvl9pPr marL="4114800" lvl="8" indent="-228600" algn="l">
              <a:spcBef>
                <a:spcPts val="320"/>
              </a:spcBef>
              <a:spcAft>
                <a:spcPts val="0"/>
              </a:spcAft>
              <a:buClr>
                <a:schemeClr val="dk1"/>
              </a:buClr>
              <a:buSzPts val="1600"/>
              <a:buFont typeface="Times"/>
              <a:buNone/>
              <a:defRPr sz="1600" b="1"/>
            </a:lvl9pPr>
          </a:lstStyle>
          <a:p>
            <a:endParaRPr/>
          </a:p>
        </p:txBody>
      </p:sp>
      <p:sp>
        <p:nvSpPr>
          <p:cNvPr id="69" name="Google Shape;69;p9"/>
          <p:cNvSpPr txBox="1">
            <a:spLocks noGrp="1"/>
          </p:cNvSpPr>
          <p:nvPr>
            <p:ph type="body" idx="2"/>
          </p:nvPr>
        </p:nvSpPr>
        <p:spPr>
          <a:xfrm>
            <a:off x="534988" y="4794250"/>
            <a:ext cx="4724400" cy="8710613"/>
          </a:xfrm>
          <a:prstGeom prst="rect">
            <a:avLst/>
          </a:prstGeom>
          <a:noFill/>
          <a:ln>
            <a:noFill/>
          </a:ln>
        </p:spPr>
        <p:txBody>
          <a:bodyPr spcFirstLastPara="1" wrap="square" lIns="147425" tIns="73700" rIns="147425" bIns="73700" anchor="t" anchorCtr="0">
            <a:noAutofit/>
          </a:bodyPr>
          <a:lstStyle>
            <a:lvl1pPr marL="457200" lvl="0" indent="-381000" algn="l">
              <a:spcBef>
                <a:spcPts val="480"/>
              </a:spcBef>
              <a:spcAft>
                <a:spcPts val="0"/>
              </a:spcAft>
              <a:buClr>
                <a:schemeClr val="dk1"/>
              </a:buClr>
              <a:buSzPts val="2400"/>
              <a:buFont typeface="Times"/>
              <a:buChar char="•"/>
              <a:defRPr sz="2400"/>
            </a:lvl1pPr>
            <a:lvl2pPr marL="914400" lvl="1" indent="-355600" algn="l">
              <a:spcBef>
                <a:spcPts val="400"/>
              </a:spcBef>
              <a:spcAft>
                <a:spcPts val="0"/>
              </a:spcAft>
              <a:buClr>
                <a:schemeClr val="dk1"/>
              </a:buClr>
              <a:buSzPts val="2000"/>
              <a:buFont typeface="Times"/>
              <a:buChar char="–"/>
              <a:defRPr sz="2000"/>
            </a:lvl2pPr>
            <a:lvl3pPr marL="1371600" lvl="2" indent="-342900" algn="l">
              <a:spcBef>
                <a:spcPts val="360"/>
              </a:spcBef>
              <a:spcAft>
                <a:spcPts val="0"/>
              </a:spcAft>
              <a:buClr>
                <a:schemeClr val="dk1"/>
              </a:buClr>
              <a:buSzPts val="1800"/>
              <a:buFont typeface="Times"/>
              <a:buChar char="•"/>
              <a:defRPr sz="1800"/>
            </a:lvl3pPr>
            <a:lvl4pPr marL="1828800" lvl="3" indent="-330200" algn="l">
              <a:spcBef>
                <a:spcPts val="320"/>
              </a:spcBef>
              <a:spcAft>
                <a:spcPts val="0"/>
              </a:spcAft>
              <a:buClr>
                <a:schemeClr val="dk1"/>
              </a:buClr>
              <a:buSzPts val="1600"/>
              <a:buFont typeface="Times"/>
              <a:buChar char="–"/>
              <a:defRPr sz="1600"/>
            </a:lvl4pPr>
            <a:lvl5pPr marL="2286000" lvl="4" indent="-330200" algn="l">
              <a:spcBef>
                <a:spcPts val="320"/>
              </a:spcBef>
              <a:spcAft>
                <a:spcPts val="0"/>
              </a:spcAft>
              <a:buClr>
                <a:schemeClr val="dk1"/>
              </a:buClr>
              <a:buSzPts val="1600"/>
              <a:buFont typeface="Times"/>
              <a:buChar char="»"/>
              <a:defRPr sz="1600"/>
            </a:lvl5pPr>
            <a:lvl6pPr marL="2743200" lvl="5" indent="-330200" algn="l">
              <a:spcBef>
                <a:spcPts val="320"/>
              </a:spcBef>
              <a:spcAft>
                <a:spcPts val="0"/>
              </a:spcAft>
              <a:buClr>
                <a:schemeClr val="dk1"/>
              </a:buClr>
              <a:buSzPts val="1600"/>
              <a:buFont typeface="Times"/>
              <a:buChar char="»"/>
              <a:defRPr sz="1600"/>
            </a:lvl6pPr>
            <a:lvl7pPr marL="3200400" lvl="6" indent="-330200" algn="l">
              <a:spcBef>
                <a:spcPts val="320"/>
              </a:spcBef>
              <a:spcAft>
                <a:spcPts val="0"/>
              </a:spcAft>
              <a:buClr>
                <a:schemeClr val="dk1"/>
              </a:buClr>
              <a:buSzPts val="1600"/>
              <a:buFont typeface="Times"/>
              <a:buChar char="»"/>
              <a:defRPr sz="1600"/>
            </a:lvl7pPr>
            <a:lvl8pPr marL="3657600" lvl="7" indent="-330200" algn="l">
              <a:spcBef>
                <a:spcPts val="320"/>
              </a:spcBef>
              <a:spcAft>
                <a:spcPts val="0"/>
              </a:spcAft>
              <a:buClr>
                <a:schemeClr val="dk1"/>
              </a:buClr>
              <a:buSzPts val="1600"/>
              <a:buFont typeface="Times"/>
              <a:buChar char="»"/>
              <a:defRPr sz="1600"/>
            </a:lvl8pPr>
            <a:lvl9pPr marL="4114800" lvl="8" indent="-330200" algn="l">
              <a:spcBef>
                <a:spcPts val="320"/>
              </a:spcBef>
              <a:spcAft>
                <a:spcPts val="0"/>
              </a:spcAft>
              <a:buClr>
                <a:schemeClr val="dk1"/>
              </a:buClr>
              <a:buSzPts val="1600"/>
              <a:buFont typeface="Times"/>
              <a:buChar char="»"/>
              <a:defRPr sz="1600"/>
            </a:lvl9pPr>
          </a:lstStyle>
          <a:p>
            <a:endParaRPr/>
          </a:p>
        </p:txBody>
      </p:sp>
      <p:sp>
        <p:nvSpPr>
          <p:cNvPr id="70" name="Google Shape;70;p9"/>
          <p:cNvSpPr txBox="1">
            <a:spLocks noGrp="1"/>
          </p:cNvSpPr>
          <p:nvPr>
            <p:ph type="body" idx="3"/>
          </p:nvPr>
        </p:nvSpPr>
        <p:spPr>
          <a:xfrm>
            <a:off x="5430838" y="3384550"/>
            <a:ext cx="4725987" cy="1409700"/>
          </a:xfrm>
          <a:prstGeom prst="rect">
            <a:avLst/>
          </a:prstGeom>
          <a:noFill/>
          <a:ln>
            <a:noFill/>
          </a:ln>
        </p:spPr>
        <p:txBody>
          <a:bodyPr spcFirstLastPara="1" wrap="square" lIns="147425" tIns="73700" rIns="147425" bIns="73700" anchor="b" anchorCtr="0">
            <a:noAutofit/>
          </a:bodyPr>
          <a:lstStyle>
            <a:lvl1pPr marL="457200" lvl="0" indent="-228600" algn="l">
              <a:spcBef>
                <a:spcPts val="480"/>
              </a:spcBef>
              <a:spcAft>
                <a:spcPts val="0"/>
              </a:spcAft>
              <a:buClr>
                <a:schemeClr val="dk1"/>
              </a:buClr>
              <a:buSzPts val="2400"/>
              <a:buFont typeface="Times"/>
              <a:buNone/>
              <a:defRPr sz="2400" b="1"/>
            </a:lvl1pPr>
            <a:lvl2pPr marL="914400" lvl="1" indent="-228600" algn="l">
              <a:spcBef>
                <a:spcPts val="400"/>
              </a:spcBef>
              <a:spcAft>
                <a:spcPts val="0"/>
              </a:spcAft>
              <a:buClr>
                <a:schemeClr val="dk1"/>
              </a:buClr>
              <a:buSzPts val="2000"/>
              <a:buFont typeface="Times"/>
              <a:buNone/>
              <a:defRPr sz="2000" b="1"/>
            </a:lvl2pPr>
            <a:lvl3pPr marL="1371600" lvl="2" indent="-228600" algn="l">
              <a:spcBef>
                <a:spcPts val="360"/>
              </a:spcBef>
              <a:spcAft>
                <a:spcPts val="0"/>
              </a:spcAft>
              <a:buClr>
                <a:schemeClr val="dk1"/>
              </a:buClr>
              <a:buSzPts val="1800"/>
              <a:buFont typeface="Times"/>
              <a:buNone/>
              <a:defRPr sz="1800" b="1"/>
            </a:lvl3pPr>
            <a:lvl4pPr marL="1828800" lvl="3" indent="-228600" algn="l">
              <a:spcBef>
                <a:spcPts val="320"/>
              </a:spcBef>
              <a:spcAft>
                <a:spcPts val="0"/>
              </a:spcAft>
              <a:buClr>
                <a:schemeClr val="dk1"/>
              </a:buClr>
              <a:buSzPts val="1600"/>
              <a:buFont typeface="Times"/>
              <a:buNone/>
              <a:defRPr sz="1600" b="1"/>
            </a:lvl4pPr>
            <a:lvl5pPr marL="2286000" lvl="4" indent="-228600" algn="l">
              <a:spcBef>
                <a:spcPts val="320"/>
              </a:spcBef>
              <a:spcAft>
                <a:spcPts val="0"/>
              </a:spcAft>
              <a:buClr>
                <a:schemeClr val="dk1"/>
              </a:buClr>
              <a:buSzPts val="1600"/>
              <a:buFont typeface="Times"/>
              <a:buNone/>
              <a:defRPr sz="1600" b="1"/>
            </a:lvl5pPr>
            <a:lvl6pPr marL="2743200" lvl="5" indent="-228600" algn="l">
              <a:spcBef>
                <a:spcPts val="320"/>
              </a:spcBef>
              <a:spcAft>
                <a:spcPts val="0"/>
              </a:spcAft>
              <a:buClr>
                <a:schemeClr val="dk1"/>
              </a:buClr>
              <a:buSzPts val="1600"/>
              <a:buFont typeface="Times"/>
              <a:buNone/>
              <a:defRPr sz="1600" b="1"/>
            </a:lvl6pPr>
            <a:lvl7pPr marL="3200400" lvl="6" indent="-228600" algn="l">
              <a:spcBef>
                <a:spcPts val="320"/>
              </a:spcBef>
              <a:spcAft>
                <a:spcPts val="0"/>
              </a:spcAft>
              <a:buClr>
                <a:schemeClr val="dk1"/>
              </a:buClr>
              <a:buSzPts val="1600"/>
              <a:buFont typeface="Times"/>
              <a:buNone/>
              <a:defRPr sz="1600" b="1"/>
            </a:lvl7pPr>
            <a:lvl8pPr marL="3657600" lvl="7" indent="-228600" algn="l">
              <a:spcBef>
                <a:spcPts val="320"/>
              </a:spcBef>
              <a:spcAft>
                <a:spcPts val="0"/>
              </a:spcAft>
              <a:buClr>
                <a:schemeClr val="dk1"/>
              </a:buClr>
              <a:buSzPts val="1600"/>
              <a:buFont typeface="Times"/>
              <a:buNone/>
              <a:defRPr sz="1600" b="1"/>
            </a:lvl8pPr>
            <a:lvl9pPr marL="4114800" lvl="8" indent="-228600" algn="l">
              <a:spcBef>
                <a:spcPts val="320"/>
              </a:spcBef>
              <a:spcAft>
                <a:spcPts val="0"/>
              </a:spcAft>
              <a:buClr>
                <a:schemeClr val="dk1"/>
              </a:buClr>
              <a:buSzPts val="1600"/>
              <a:buFont typeface="Times"/>
              <a:buNone/>
              <a:defRPr sz="1600" b="1"/>
            </a:lvl9pPr>
          </a:lstStyle>
          <a:p>
            <a:endParaRPr/>
          </a:p>
        </p:txBody>
      </p:sp>
      <p:sp>
        <p:nvSpPr>
          <p:cNvPr id="71" name="Google Shape;71;p9"/>
          <p:cNvSpPr txBox="1">
            <a:spLocks noGrp="1"/>
          </p:cNvSpPr>
          <p:nvPr>
            <p:ph type="body" idx="4"/>
          </p:nvPr>
        </p:nvSpPr>
        <p:spPr>
          <a:xfrm>
            <a:off x="5430838" y="4794250"/>
            <a:ext cx="4725987" cy="8710613"/>
          </a:xfrm>
          <a:prstGeom prst="rect">
            <a:avLst/>
          </a:prstGeom>
          <a:noFill/>
          <a:ln>
            <a:noFill/>
          </a:ln>
        </p:spPr>
        <p:txBody>
          <a:bodyPr spcFirstLastPara="1" wrap="square" lIns="147425" tIns="73700" rIns="147425" bIns="73700" anchor="t" anchorCtr="0">
            <a:noAutofit/>
          </a:bodyPr>
          <a:lstStyle>
            <a:lvl1pPr marL="457200" lvl="0" indent="-381000" algn="l">
              <a:spcBef>
                <a:spcPts val="480"/>
              </a:spcBef>
              <a:spcAft>
                <a:spcPts val="0"/>
              </a:spcAft>
              <a:buClr>
                <a:schemeClr val="dk1"/>
              </a:buClr>
              <a:buSzPts val="2400"/>
              <a:buFont typeface="Times"/>
              <a:buChar char="•"/>
              <a:defRPr sz="2400"/>
            </a:lvl1pPr>
            <a:lvl2pPr marL="914400" lvl="1" indent="-355600" algn="l">
              <a:spcBef>
                <a:spcPts val="400"/>
              </a:spcBef>
              <a:spcAft>
                <a:spcPts val="0"/>
              </a:spcAft>
              <a:buClr>
                <a:schemeClr val="dk1"/>
              </a:buClr>
              <a:buSzPts val="2000"/>
              <a:buFont typeface="Times"/>
              <a:buChar char="–"/>
              <a:defRPr sz="2000"/>
            </a:lvl2pPr>
            <a:lvl3pPr marL="1371600" lvl="2" indent="-342900" algn="l">
              <a:spcBef>
                <a:spcPts val="360"/>
              </a:spcBef>
              <a:spcAft>
                <a:spcPts val="0"/>
              </a:spcAft>
              <a:buClr>
                <a:schemeClr val="dk1"/>
              </a:buClr>
              <a:buSzPts val="1800"/>
              <a:buFont typeface="Times"/>
              <a:buChar char="•"/>
              <a:defRPr sz="1800"/>
            </a:lvl3pPr>
            <a:lvl4pPr marL="1828800" lvl="3" indent="-330200" algn="l">
              <a:spcBef>
                <a:spcPts val="320"/>
              </a:spcBef>
              <a:spcAft>
                <a:spcPts val="0"/>
              </a:spcAft>
              <a:buClr>
                <a:schemeClr val="dk1"/>
              </a:buClr>
              <a:buSzPts val="1600"/>
              <a:buFont typeface="Times"/>
              <a:buChar char="–"/>
              <a:defRPr sz="1600"/>
            </a:lvl4pPr>
            <a:lvl5pPr marL="2286000" lvl="4" indent="-330200" algn="l">
              <a:spcBef>
                <a:spcPts val="320"/>
              </a:spcBef>
              <a:spcAft>
                <a:spcPts val="0"/>
              </a:spcAft>
              <a:buClr>
                <a:schemeClr val="dk1"/>
              </a:buClr>
              <a:buSzPts val="1600"/>
              <a:buFont typeface="Times"/>
              <a:buChar char="»"/>
              <a:defRPr sz="1600"/>
            </a:lvl5pPr>
            <a:lvl6pPr marL="2743200" lvl="5" indent="-330200" algn="l">
              <a:spcBef>
                <a:spcPts val="320"/>
              </a:spcBef>
              <a:spcAft>
                <a:spcPts val="0"/>
              </a:spcAft>
              <a:buClr>
                <a:schemeClr val="dk1"/>
              </a:buClr>
              <a:buSzPts val="1600"/>
              <a:buFont typeface="Times"/>
              <a:buChar char="»"/>
              <a:defRPr sz="1600"/>
            </a:lvl6pPr>
            <a:lvl7pPr marL="3200400" lvl="6" indent="-330200" algn="l">
              <a:spcBef>
                <a:spcPts val="320"/>
              </a:spcBef>
              <a:spcAft>
                <a:spcPts val="0"/>
              </a:spcAft>
              <a:buClr>
                <a:schemeClr val="dk1"/>
              </a:buClr>
              <a:buSzPts val="1600"/>
              <a:buFont typeface="Times"/>
              <a:buChar char="»"/>
              <a:defRPr sz="1600"/>
            </a:lvl7pPr>
            <a:lvl8pPr marL="3657600" lvl="7" indent="-330200" algn="l">
              <a:spcBef>
                <a:spcPts val="320"/>
              </a:spcBef>
              <a:spcAft>
                <a:spcPts val="0"/>
              </a:spcAft>
              <a:buClr>
                <a:schemeClr val="dk1"/>
              </a:buClr>
              <a:buSzPts val="1600"/>
              <a:buFont typeface="Times"/>
              <a:buChar char="»"/>
              <a:defRPr sz="1600"/>
            </a:lvl8pPr>
            <a:lvl9pPr marL="4114800" lvl="8" indent="-330200" algn="l">
              <a:spcBef>
                <a:spcPts val="320"/>
              </a:spcBef>
              <a:spcAft>
                <a:spcPts val="0"/>
              </a:spcAft>
              <a:buClr>
                <a:schemeClr val="dk1"/>
              </a:buClr>
              <a:buSzPts val="1600"/>
              <a:buFont typeface="Times"/>
              <a:buChar char="»"/>
              <a:defRPr sz="1600"/>
            </a:lvl9pPr>
          </a:lstStyle>
          <a:p>
            <a:endParaRPr/>
          </a:p>
        </p:txBody>
      </p:sp>
      <p:sp>
        <p:nvSpPr>
          <p:cNvPr id="72" name="Google Shape;72;p9"/>
          <p:cNvSpPr txBox="1">
            <a:spLocks noGrp="1"/>
          </p:cNvSpPr>
          <p:nvPr>
            <p:ph type="dt" idx="10"/>
          </p:nvPr>
        </p:nvSpPr>
        <p:spPr>
          <a:xfrm>
            <a:off x="801687" y="13771562"/>
            <a:ext cx="2228850"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9"/>
          <p:cNvSpPr txBox="1">
            <a:spLocks noGrp="1"/>
          </p:cNvSpPr>
          <p:nvPr>
            <p:ph type="ftr" idx="11"/>
          </p:nvPr>
        </p:nvSpPr>
        <p:spPr>
          <a:xfrm>
            <a:off x="3651250" y="13771562"/>
            <a:ext cx="3389312"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
          <p:cNvSpPr txBox="1">
            <a:spLocks noGrp="1"/>
          </p:cNvSpPr>
          <p:nvPr>
            <p:ph type="sldNum" idx="12"/>
          </p:nvPr>
        </p:nvSpPr>
        <p:spPr>
          <a:xfrm>
            <a:off x="7661275" y="13771562"/>
            <a:ext cx="2228850" cy="1012825"/>
          </a:xfrm>
          <a:prstGeom prst="rect">
            <a:avLst/>
          </a:prstGeom>
          <a:noFill/>
          <a:ln>
            <a:noFill/>
          </a:ln>
        </p:spPr>
        <p:txBody>
          <a:bodyPr spcFirstLastPara="1" wrap="square" lIns="147425" tIns="73700" rIns="147425" bIns="73700" anchor="t" anchorCtr="0">
            <a:noAutofit/>
          </a:bodyPr>
          <a:lstStyle>
            <a:lvl1pPr marL="0" marR="0" lvl="0"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1pPr>
            <a:lvl2pPr marL="0" marR="0" lvl="1"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2pPr>
            <a:lvl3pPr marL="0" marR="0" lvl="2"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3pPr>
            <a:lvl4pPr marL="0" marR="0" lvl="3"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4pPr>
            <a:lvl5pPr marL="0" marR="0" lvl="4"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5pPr>
            <a:lvl6pPr marL="0" marR="0" lvl="5"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6pPr>
            <a:lvl7pPr marL="0" marR="0" lvl="6"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7pPr>
            <a:lvl8pPr marL="0" marR="0" lvl="7"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8pPr>
            <a:lvl9pPr marL="0" marR="0" lvl="8"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801687" y="1346200"/>
            <a:ext cx="9088437" cy="2517775"/>
          </a:xfrm>
          <a:prstGeom prst="rect">
            <a:avLst/>
          </a:prstGeom>
          <a:noFill/>
          <a:ln>
            <a:noFill/>
          </a:ln>
        </p:spPr>
        <p:txBody>
          <a:bodyPr spcFirstLastPara="1" wrap="square" lIns="147425" tIns="73700" rIns="147425" bIns="73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7" name="Google Shape;77;p10"/>
          <p:cNvSpPr txBox="1">
            <a:spLocks noGrp="1"/>
          </p:cNvSpPr>
          <p:nvPr>
            <p:ph type="body" idx="1"/>
          </p:nvPr>
        </p:nvSpPr>
        <p:spPr>
          <a:xfrm>
            <a:off x="798513" y="4343400"/>
            <a:ext cx="4467225" cy="9070975"/>
          </a:xfrm>
          <a:prstGeom prst="rect">
            <a:avLst/>
          </a:prstGeom>
          <a:noFill/>
          <a:ln>
            <a:noFill/>
          </a:ln>
        </p:spPr>
        <p:txBody>
          <a:bodyPr spcFirstLastPara="1" wrap="square" lIns="147425" tIns="73700" rIns="147425" bIns="73700" anchor="t" anchorCtr="0">
            <a:noAutofit/>
          </a:bodyPr>
          <a:lstStyle>
            <a:lvl1pPr marL="457200" lvl="0" indent="-406400" algn="l">
              <a:spcBef>
                <a:spcPts val="560"/>
              </a:spcBef>
              <a:spcAft>
                <a:spcPts val="0"/>
              </a:spcAft>
              <a:buClr>
                <a:schemeClr val="dk1"/>
              </a:buClr>
              <a:buSzPts val="2800"/>
              <a:buFont typeface="Times"/>
              <a:buChar char="•"/>
              <a:defRPr sz="2800"/>
            </a:lvl1pPr>
            <a:lvl2pPr marL="914400" lvl="1" indent="-381000" algn="l">
              <a:spcBef>
                <a:spcPts val="480"/>
              </a:spcBef>
              <a:spcAft>
                <a:spcPts val="0"/>
              </a:spcAft>
              <a:buClr>
                <a:schemeClr val="dk1"/>
              </a:buClr>
              <a:buSzPts val="2400"/>
              <a:buFont typeface="Times"/>
              <a:buChar char="–"/>
              <a:defRPr sz="2400"/>
            </a:lvl2pPr>
            <a:lvl3pPr marL="1371600" lvl="2" indent="-355600" algn="l">
              <a:spcBef>
                <a:spcPts val="400"/>
              </a:spcBef>
              <a:spcAft>
                <a:spcPts val="0"/>
              </a:spcAft>
              <a:buClr>
                <a:schemeClr val="dk1"/>
              </a:buClr>
              <a:buSzPts val="2000"/>
              <a:buFont typeface="Times"/>
              <a:buChar char="•"/>
              <a:defRPr sz="2000"/>
            </a:lvl3pPr>
            <a:lvl4pPr marL="1828800" lvl="3" indent="-342900" algn="l">
              <a:spcBef>
                <a:spcPts val="360"/>
              </a:spcBef>
              <a:spcAft>
                <a:spcPts val="0"/>
              </a:spcAft>
              <a:buClr>
                <a:schemeClr val="dk1"/>
              </a:buClr>
              <a:buSzPts val="1800"/>
              <a:buFont typeface="Times"/>
              <a:buChar char="–"/>
              <a:defRPr sz="1800"/>
            </a:lvl4pPr>
            <a:lvl5pPr marL="2286000" lvl="4" indent="-342900" algn="l">
              <a:spcBef>
                <a:spcPts val="360"/>
              </a:spcBef>
              <a:spcAft>
                <a:spcPts val="0"/>
              </a:spcAft>
              <a:buClr>
                <a:schemeClr val="dk1"/>
              </a:buClr>
              <a:buSzPts val="1800"/>
              <a:buFont typeface="Times"/>
              <a:buChar char="»"/>
              <a:defRPr sz="1800"/>
            </a:lvl5pPr>
            <a:lvl6pPr marL="2743200" lvl="5" indent="-342900" algn="l">
              <a:spcBef>
                <a:spcPts val="360"/>
              </a:spcBef>
              <a:spcAft>
                <a:spcPts val="0"/>
              </a:spcAft>
              <a:buClr>
                <a:schemeClr val="dk1"/>
              </a:buClr>
              <a:buSzPts val="1800"/>
              <a:buFont typeface="Times"/>
              <a:buChar char="»"/>
              <a:defRPr sz="1800"/>
            </a:lvl6pPr>
            <a:lvl7pPr marL="3200400" lvl="6" indent="-342900" algn="l">
              <a:spcBef>
                <a:spcPts val="360"/>
              </a:spcBef>
              <a:spcAft>
                <a:spcPts val="0"/>
              </a:spcAft>
              <a:buClr>
                <a:schemeClr val="dk1"/>
              </a:buClr>
              <a:buSzPts val="1800"/>
              <a:buFont typeface="Times"/>
              <a:buChar char="»"/>
              <a:defRPr sz="1800"/>
            </a:lvl7pPr>
            <a:lvl8pPr marL="3657600" lvl="7" indent="-342900" algn="l">
              <a:spcBef>
                <a:spcPts val="360"/>
              </a:spcBef>
              <a:spcAft>
                <a:spcPts val="0"/>
              </a:spcAft>
              <a:buClr>
                <a:schemeClr val="dk1"/>
              </a:buClr>
              <a:buSzPts val="1800"/>
              <a:buFont typeface="Times"/>
              <a:buChar char="»"/>
              <a:defRPr sz="1800"/>
            </a:lvl8pPr>
            <a:lvl9pPr marL="4114800" lvl="8" indent="-342900" algn="l">
              <a:spcBef>
                <a:spcPts val="360"/>
              </a:spcBef>
              <a:spcAft>
                <a:spcPts val="0"/>
              </a:spcAft>
              <a:buClr>
                <a:schemeClr val="dk1"/>
              </a:buClr>
              <a:buSzPts val="1800"/>
              <a:buFont typeface="Times"/>
              <a:buChar char="»"/>
              <a:defRPr sz="1800"/>
            </a:lvl9pPr>
          </a:lstStyle>
          <a:p>
            <a:endParaRPr/>
          </a:p>
        </p:txBody>
      </p:sp>
      <p:sp>
        <p:nvSpPr>
          <p:cNvPr id="78" name="Google Shape;78;p10"/>
          <p:cNvSpPr txBox="1">
            <a:spLocks noGrp="1"/>
          </p:cNvSpPr>
          <p:nvPr>
            <p:ph type="body" idx="2"/>
          </p:nvPr>
        </p:nvSpPr>
        <p:spPr>
          <a:xfrm>
            <a:off x="5418138" y="4343400"/>
            <a:ext cx="4468812" cy="9070975"/>
          </a:xfrm>
          <a:prstGeom prst="rect">
            <a:avLst/>
          </a:prstGeom>
          <a:noFill/>
          <a:ln>
            <a:noFill/>
          </a:ln>
        </p:spPr>
        <p:txBody>
          <a:bodyPr spcFirstLastPara="1" wrap="square" lIns="147425" tIns="73700" rIns="147425" bIns="73700" anchor="t" anchorCtr="0">
            <a:noAutofit/>
          </a:bodyPr>
          <a:lstStyle>
            <a:lvl1pPr marL="457200" lvl="0" indent="-406400" algn="l">
              <a:spcBef>
                <a:spcPts val="560"/>
              </a:spcBef>
              <a:spcAft>
                <a:spcPts val="0"/>
              </a:spcAft>
              <a:buClr>
                <a:schemeClr val="dk1"/>
              </a:buClr>
              <a:buSzPts val="2800"/>
              <a:buFont typeface="Times"/>
              <a:buChar char="•"/>
              <a:defRPr sz="2800"/>
            </a:lvl1pPr>
            <a:lvl2pPr marL="914400" lvl="1" indent="-381000" algn="l">
              <a:spcBef>
                <a:spcPts val="480"/>
              </a:spcBef>
              <a:spcAft>
                <a:spcPts val="0"/>
              </a:spcAft>
              <a:buClr>
                <a:schemeClr val="dk1"/>
              </a:buClr>
              <a:buSzPts val="2400"/>
              <a:buFont typeface="Times"/>
              <a:buChar char="–"/>
              <a:defRPr sz="2400"/>
            </a:lvl2pPr>
            <a:lvl3pPr marL="1371600" lvl="2" indent="-355600" algn="l">
              <a:spcBef>
                <a:spcPts val="400"/>
              </a:spcBef>
              <a:spcAft>
                <a:spcPts val="0"/>
              </a:spcAft>
              <a:buClr>
                <a:schemeClr val="dk1"/>
              </a:buClr>
              <a:buSzPts val="2000"/>
              <a:buFont typeface="Times"/>
              <a:buChar char="•"/>
              <a:defRPr sz="2000"/>
            </a:lvl3pPr>
            <a:lvl4pPr marL="1828800" lvl="3" indent="-342900" algn="l">
              <a:spcBef>
                <a:spcPts val="360"/>
              </a:spcBef>
              <a:spcAft>
                <a:spcPts val="0"/>
              </a:spcAft>
              <a:buClr>
                <a:schemeClr val="dk1"/>
              </a:buClr>
              <a:buSzPts val="1800"/>
              <a:buFont typeface="Times"/>
              <a:buChar char="–"/>
              <a:defRPr sz="1800"/>
            </a:lvl4pPr>
            <a:lvl5pPr marL="2286000" lvl="4" indent="-342900" algn="l">
              <a:spcBef>
                <a:spcPts val="360"/>
              </a:spcBef>
              <a:spcAft>
                <a:spcPts val="0"/>
              </a:spcAft>
              <a:buClr>
                <a:schemeClr val="dk1"/>
              </a:buClr>
              <a:buSzPts val="1800"/>
              <a:buFont typeface="Times"/>
              <a:buChar char="»"/>
              <a:defRPr sz="1800"/>
            </a:lvl5pPr>
            <a:lvl6pPr marL="2743200" lvl="5" indent="-342900" algn="l">
              <a:spcBef>
                <a:spcPts val="360"/>
              </a:spcBef>
              <a:spcAft>
                <a:spcPts val="0"/>
              </a:spcAft>
              <a:buClr>
                <a:schemeClr val="dk1"/>
              </a:buClr>
              <a:buSzPts val="1800"/>
              <a:buFont typeface="Times"/>
              <a:buChar char="»"/>
              <a:defRPr sz="1800"/>
            </a:lvl6pPr>
            <a:lvl7pPr marL="3200400" lvl="6" indent="-342900" algn="l">
              <a:spcBef>
                <a:spcPts val="360"/>
              </a:spcBef>
              <a:spcAft>
                <a:spcPts val="0"/>
              </a:spcAft>
              <a:buClr>
                <a:schemeClr val="dk1"/>
              </a:buClr>
              <a:buSzPts val="1800"/>
              <a:buFont typeface="Times"/>
              <a:buChar char="»"/>
              <a:defRPr sz="1800"/>
            </a:lvl7pPr>
            <a:lvl8pPr marL="3657600" lvl="7" indent="-342900" algn="l">
              <a:spcBef>
                <a:spcPts val="360"/>
              </a:spcBef>
              <a:spcAft>
                <a:spcPts val="0"/>
              </a:spcAft>
              <a:buClr>
                <a:schemeClr val="dk1"/>
              </a:buClr>
              <a:buSzPts val="1800"/>
              <a:buFont typeface="Times"/>
              <a:buChar char="»"/>
              <a:defRPr sz="1800"/>
            </a:lvl8pPr>
            <a:lvl9pPr marL="4114800" lvl="8" indent="-342900" algn="l">
              <a:spcBef>
                <a:spcPts val="360"/>
              </a:spcBef>
              <a:spcAft>
                <a:spcPts val="0"/>
              </a:spcAft>
              <a:buClr>
                <a:schemeClr val="dk1"/>
              </a:buClr>
              <a:buSzPts val="1800"/>
              <a:buFont typeface="Times"/>
              <a:buChar char="»"/>
              <a:defRPr sz="1800"/>
            </a:lvl9pPr>
          </a:lstStyle>
          <a:p>
            <a:endParaRPr/>
          </a:p>
        </p:txBody>
      </p:sp>
      <p:sp>
        <p:nvSpPr>
          <p:cNvPr id="79" name="Google Shape;79;p10"/>
          <p:cNvSpPr txBox="1">
            <a:spLocks noGrp="1"/>
          </p:cNvSpPr>
          <p:nvPr>
            <p:ph type="dt" idx="10"/>
          </p:nvPr>
        </p:nvSpPr>
        <p:spPr>
          <a:xfrm>
            <a:off x="801687" y="13771562"/>
            <a:ext cx="2228850"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3651250" y="13771562"/>
            <a:ext cx="3389312" cy="1012825"/>
          </a:xfrm>
          <a:prstGeom prst="rect">
            <a:avLst/>
          </a:prstGeom>
          <a:noFill/>
          <a:ln>
            <a:noFill/>
          </a:ln>
        </p:spPr>
        <p:txBody>
          <a:bodyPr spcFirstLastPara="1" wrap="square" lIns="147425" tIns="73700" rIns="147425" bIns="73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0"/>
          <p:cNvSpPr txBox="1">
            <a:spLocks noGrp="1"/>
          </p:cNvSpPr>
          <p:nvPr>
            <p:ph type="sldNum" idx="12"/>
          </p:nvPr>
        </p:nvSpPr>
        <p:spPr>
          <a:xfrm>
            <a:off x="7661275" y="13771562"/>
            <a:ext cx="2228850" cy="1012825"/>
          </a:xfrm>
          <a:prstGeom prst="rect">
            <a:avLst/>
          </a:prstGeom>
          <a:noFill/>
          <a:ln>
            <a:noFill/>
          </a:ln>
        </p:spPr>
        <p:txBody>
          <a:bodyPr spcFirstLastPara="1" wrap="square" lIns="147425" tIns="73700" rIns="147425" bIns="73700" anchor="t" anchorCtr="0">
            <a:noAutofit/>
          </a:bodyPr>
          <a:lstStyle>
            <a:lvl1pPr marL="0" marR="0" lvl="0"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1pPr>
            <a:lvl2pPr marL="0" marR="0" lvl="1"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2pPr>
            <a:lvl3pPr marL="0" marR="0" lvl="2"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3pPr>
            <a:lvl4pPr marL="0" marR="0" lvl="3"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4pPr>
            <a:lvl5pPr marL="0" marR="0" lvl="4"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5pPr>
            <a:lvl6pPr marL="0" marR="0" lvl="5"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6pPr>
            <a:lvl7pPr marL="0" marR="0" lvl="6"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7pPr>
            <a:lvl8pPr marL="0" marR="0" lvl="7"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8pPr>
            <a:lvl9pPr marL="0" marR="0" lvl="8" indent="0" algn="r">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360362" y="4019550"/>
            <a:ext cx="9967912" cy="10077450"/>
          </a:xfrm>
          <a:prstGeom prst="rect">
            <a:avLst/>
          </a:prstGeom>
          <a:solidFill>
            <a:srgbClr val="EAEAE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grpSp>
        <p:nvGrpSpPr>
          <p:cNvPr id="11" name="Google Shape;11;p1"/>
          <p:cNvGrpSpPr/>
          <p:nvPr/>
        </p:nvGrpSpPr>
        <p:grpSpPr>
          <a:xfrm>
            <a:off x="358775" y="368300"/>
            <a:ext cx="9969500" cy="2044700"/>
            <a:chOff x="226" y="232"/>
            <a:chExt cx="6280" cy="1288"/>
          </a:xfrm>
        </p:grpSpPr>
        <p:sp>
          <p:nvSpPr>
            <p:cNvPr id="12" name="Google Shape;12;p1"/>
            <p:cNvSpPr txBox="1"/>
            <p:nvPr/>
          </p:nvSpPr>
          <p:spPr>
            <a:xfrm>
              <a:off x="271" y="273"/>
              <a:ext cx="6189" cy="1247"/>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pic>
          <p:nvPicPr>
            <p:cNvPr id="13" name="Google Shape;13;p1"/>
            <p:cNvPicPr preferRelativeResize="0"/>
            <p:nvPr/>
          </p:nvPicPr>
          <p:blipFill rotWithShape="1">
            <a:blip r:embed="rId12">
              <a:alphaModFix/>
            </a:blip>
            <a:srcRect/>
            <a:stretch/>
          </p:blipFill>
          <p:spPr>
            <a:xfrm>
              <a:off x="226" y="232"/>
              <a:ext cx="6280" cy="1247"/>
            </a:xfrm>
            <a:prstGeom prst="rect">
              <a:avLst/>
            </a:prstGeom>
            <a:noFill/>
            <a:ln>
              <a:noFill/>
            </a:ln>
          </p:spPr>
        </p:pic>
      </p:grpSp>
      <p:sp>
        <p:nvSpPr>
          <p:cNvPr id="14" name="Google Shape;14;p1"/>
          <p:cNvSpPr txBox="1"/>
          <p:nvPr/>
        </p:nvSpPr>
        <p:spPr>
          <a:xfrm>
            <a:off x="360362" y="14243050"/>
            <a:ext cx="9967912" cy="539750"/>
          </a:xfrm>
          <a:prstGeom prst="rect">
            <a:avLst/>
          </a:prstGeom>
          <a:solidFill>
            <a:srgbClr val="2EAEC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pic>
        <p:nvPicPr>
          <p:cNvPr id="15" name="Google Shape;15;p1"/>
          <p:cNvPicPr preferRelativeResize="0"/>
          <p:nvPr/>
        </p:nvPicPr>
        <p:blipFill rotWithShape="1">
          <a:blip r:embed="rId13">
            <a:alphaModFix/>
          </a:blip>
          <a:srcRect/>
          <a:stretch/>
        </p:blipFill>
        <p:spPr>
          <a:xfrm>
            <a:off x="657225" y="14355762"/>
            <a:ext cx="525462" cy="347662"/>
          </a:xfrm>
          <a:prstGeom prst="rect">
            <a:avLst/>
          </a:prstGeom>
          <a:noFill/>
          <a:ln>
            <a:noFill/>
          </a:ln>
        </p:spPr>
      </p:pic>
      <p:sp>
        <p:nvSpPr>
          <p:cNvPr id="16" name="Google Shape;16;p1"/>
          <p:cNvSpPr/>
          <p:nvPr/>
        </p:nvSpPr>
        <p:spPr>
          <a:xfrm>
            <a:off x="5629275" y="2936875"/>
            <a:ext cx="4408487" cy="1979612"/>
          </a:xfrm>
          <a:prstGeom prst="roundRect">
            <a:avLst>
              <a:gd name="adj" fmla="val 16667"/>
            </a:avLst>
          </a:prstGeom>
          <a:solidFill>
            <a:srgbClr val="D1F3F3"/>
          </a:solidFill>
          <a:ln w="19050" cap="flat" cmpd="sng">
            <a:solidFill>
              <a:srgbClr val="0073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17" name="Google Shape;17;p1"/>
          <p:cNvSpPr/>
          <p:nvPr/>
        </p:nvSpPr>
        <p:spPr>
          <a:xfrm>
            <a:off x="6932612" y="2651125"/>
            <a:ext cx="1800225" cy="431800"/>
          </a:xfrm>
          <a:prstGeom prst="ellipse">
            <a:avLst/>
          </a:prstGeom>
          <a:solidFill>
            <a:schemeClr val="lt1"/>
          </a:solidFill>
          <a:ln w="19050" cap="flat" cmpd="sng">
            <a:solidFill>
              <a:srgbClr val="0073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18" name="Google Shape;18;p1"/>
          <p:cNvSpPr/>
          <p:nvPr/>
        </p:nvSpPr>
        <p:spPr>
          <a:xfrm>
            <a:off x="657225" y="2936875"/>
            <a:ext cx="4408487" cy="1979612"/>
          </a:xfrm>
          <a:prstGeom prst="roundRect">
            <a:avLst>
              <a:gd name="adj" fmla="val 16667"/>
            </a:avLst>
          </a:prstGeom>
          <a:solidFill>
            <a:srgbClr val="D1F3F3"/>
          </a:solidFill>
          <a:ln w="19050" cap="flat" cmpd="sng">
            <a:solidFill>
              <a:srgbClr val="0073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19" name="Google Shape;19;p1"/>
          <p:cNvSpPr/>
          <p:nvPr/>
        </p:nvSpPr>
        <p:spPr>
          <a:xfrm>
            <a:off x="1960562" y="2651125"/>
            <a:ext cx="1800225" cy="431800"/>
          </a:xfrm>
          <a:prstGeom prst="ellipse">
            <a:avLst/>
          </a:prstGeom>
          <a:solidFill>
            <a:schemeClr val="lt1"/>
          </a:solidFill>
          <a:ln w="19050" cap="flat" cmpd="sng">
            <a:solidFill>
              <a:srgbClr val="0073A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a:ea typeface="Times"/>
              <a:cs typeface="Times"/>
              <a:sym typeface="Times"/>
            </a:endParaRPr>
          </a:p>
        </p:txBody>
      </p:sp>
      <p:sp>
        <p:nvSpPr>
          <p:cNvPr id="20" name="Google Shape;20;p1"/>
          <p:cNvSpPr txBox="1">
            <a:spLocks noGrp="1"/>
          </p:cNvSpPr>
          <p:nvPr>
            <p:ph type="title"/>
          </p:nvPr>
        </p:nvSpPr>
        <p:spPr>
          <a:xfrm>
            <a:off x="801687" y="1346200"/>
            <a:ext cx="9088437" cy="2517775"/>
          </a:xfrm>
          <a:prstGeom prst="rect">
            <a:avLst/>
          </a:prstGeom>
          <a:noFill/>
          <a:ln>
            <a:noFill/>
          </a:ln>
        </p:spPr>
        <p:txBody>
          <a:bodyPr spcFirstLastPara="1" wrap="square" lIns="147425" tIns="73700" rIns="147425" bIns="73700" anchor="ctr" anchorCtr="0">
            <a:noAutofit/>
          </a:bodyPr>
          <a:lstStyle>
            <a:lvl1pPr marR="0" lvl="0" algn="ctr" rtl="0">
              <a:spcBef>
                <a:spcPts val="0"/>
              </a:spcBef>
              <a:spcAft>
                <a:spcPts val="0"/>
              </a:spcAft>
              <a:buSzPts val="1400"/>
              <a:buNone/>
              <a:defRPr sz="7100" b="0" i="0" u="none" strike="noStrike" cap="none">
                <a:solidFill>
                  <a:schemeClr val="dk2"/>
                </a:solidFill>
                <a:latin typeface="Times"/>
                <a:ea typeface="Times"/>
                <a:cs typeface="Times"/>
                <a:sym typeface="Times"/>
              </a:defRPr>
            </a:lvl1pPr>
            <a:lvl2pPr marR="0" lvl="1" algn="ctr" rtl="0">
              <a:spcBef>
                <a:spcPts val="0"/>
              </a:spcBef>
              <a:spcAft>
                <a:spcPts val="0"/>
              </a:spcAft>
              <a:buSzPts val="1400"/>
              <a:buNone/>
              <a:defRPr sz="7100" b="0" i="0" u="none" strike="noStrike" cap="none">
                <a:solidFill>
                  <a:schemeClr val="dk2"/>
                </a:solidFill>
                <a:latin typeface="Times"/>
                <a:ea typeface="Times"/>
                <a:cs typeface="Times"/>
                <a:sym typeface="Times"/>
              </a:defRPr>
            </a:lvl2pPr>
            <a:lvl3pPr marR="0" lvl="2" algn="ctr" rtl="0">
              <a:spcBef>
                <a:spcPts val="0"/>
              </a:spcBef>
              <a:spcAft>
                <a:spcPts val="0"/>
              </a:spcAft>
              <a:buSzPts val="1400"/>
              <a:buNone/>
              <a:defRPr sz="7100" b="0" i="0" u="none" strike="noStrike" cap="none">
                <a:solidFill>
                  <a:schemeClr val="dk2"/>
                </a:solidFill>
                <a:latin typeface="Times"/>
                <a:ea typeface="Times"/>
                <a:cs typeface="Times"/>
                <a:sym typeface="Times"/>
              </a:defRPr>
            </a:lvl3pPr>
            <a:lvl4pPr marR="0" lvl="3" algn="ctr" rtl="0">
              <a:spcBef>
                <a:spcPts val="0"/>
              </a:spcBef>
              <a:spcAft>
                <a:spcPts val="0"/>
              </a:spcAft>
              <a:buSzPts val="1400"/>
              <a:buNone/>
              <a:defRPr sz="7100" b="0" i="0" u="none" strike="noStrike" cap="none">
                <a:solidFill>
                  <a:schemeClr val="dk2"/>
                </a:solidFill>
                <a:latin typeface="Times"/>
                <a:ea typeface="Times"/>
                <a:cs typeface="Times"/>
                <a:sym typeface="Times"/>
              </a:defRPr>
            </a:lvl4pPr>
            <a:lvl5pPr marR="0" lvl="4" algn="ctr" rtl="0">
              <a:spcBef>
                <a:spcPts val="0"/>
              </a:spcBef>
              <a:spcAft>
                <a:spcPts val="0"/>
              </a:spcAft>
              <a:buSzPts val="1400"/>
              <a:buNone/>
              <a:defRPr sz="7100" b="0" i="0" u="none" strike="noStrike" cap="none">
                <a:solidFill>
                  <a:schemeClr val="dk2"/>
                </a:solidFill>
                <a:latin typeface="Times"/>
                <a:ea typeface="Times"/>
                <a:cs typeface="Times"/>
                <a:sym typeface="Times"/>
              </a:defRPr>
            </a:lvl5pPr>
            <a:lvl6pPr marR="0" lvl="5" algn="ctr" rtl="0">
              <a:spcBef>
                <a:spcPts val="0"/>
              </a:spcBef>
              <a:spcAft>
                <a:spcPts val="0"/>
              </a:spcAft>
              <a:buSzPts val="1400"/>
              <a:buNone/>
              <a:defRPr sz="7100" b="0" i="0" u="none" strike="noStrike" cap="none">
                <a:solidFill>
                  <a:schemeClr val="dk2"/>
                </a:solidFill>
                <a:latin typeface="Times"/>
                <a:ea typeface="Times"/>
                <a:cs typeface="Times"/>
                <a:sym typeface="Times"/>
              </a:defRPr>
            </a:lvl6pPr>
            <a:lvl7pPr marR="0" lvl="6" algn="ctr" rtl="0">
              <a:spcBef>
                <a:spcPts val="0"/>
              </a:spcBef>
              <a:spcAft>
                <a:spcPts val="0"/>
              </a:spcAft>
              <a:buSzPts val="1400"/>
              <a:buNone/>
              <a:defRPr sz="7100" b="0" i="0" u="none" strike="noStrike" cap="none">
                <a:solidFill>
                  <a:schemeClr val="dk2"/>
                </a:solidFill>
                <a:latin typeface="Times"/>
                <a:ea typeface="Times"/>
                <a:cs typeface="Times"/>
                <a:sym typeface="Times"/>
              </a:defRPr>
            </a:lvl7pPr>
            <a:lvl8pPr marR="0" lvl="7" algn="ctr" rtl="0">
              <a:spcBef>
                <a:spcPts val="0"/>
              </a:spcBef>
              <a:spcAft>
                <a:spcPts val="0"/>
              </a:spcAft>
              <a:buSzPts val="1400"/>
              <a:buNone/>
              <a:defRPr sz="7100" b="0" i="0" u="none" strike="noStrike" cap="none">
                <a:solidFill>
                  <a:schemeClr val="dk2"/>
                </a:solidFill>
                <a:latin typeface="Times"/>
                <a:ea typeface="Times"/>
                <a:cs typeface="Times"/>
                <a:sym typeface="Times"/>
              </a:defRPr>
            </a:lvl8pPr>
            <a:lvl9pPr marR="0" lvl="8" algn="ctr" rtl="0">
              <a:spcBef>
                <a:spcPts val="0"/>
              </a:spcBef>
              <a:spcAft>
                <a:spcPts val="0"/>
              </a:spcAft>
              <a:buSzPts val="1400"/>
              <a:buNone/>
              <a:defRPr sz="7100" b="0" i="0" u="none" strike="noStrike" cap="none">
                <a:solidFill>
                  <a:schemeClr val="dk2"/>
                </a:solidFill>
                <a:latin typeface="Times"/>
                <a:ea typeface="Times"/>
                <a:cs typeface="Times"/>
                <a:sym typeface="Times"/>
              </a:defRPr>
            </a:lvl9pPr>
          </a:lstStyle>
          <a:p>
            <a:endParaRPr/>
          </a:p>
        </p:txBody>
      </p:sp>
      <p:sp>
        <p:nvSpPr>
          <p:cNvPr id="21" name="Google Shape;21;p1"/>
          <p:cNvSpPr txBox="1">
            <a:spLocks noGrp="1"/>
          </p:cNvSpPr>
          <p:nvPr>
            <p:ph type="body" idx="1"/>
          </p:nvPr>
        </p:nvSpPr>
        <p:spPr>
          <a:xfrm>
            <a:off x="798512" y="4343400"/>
            <a:ext cx="9088437" cy="9070975"/>
          </a:xfrm>
          <a:prstGeom prst="rect">
            <a:avLst/>
          </a:prstGeom>
          <a:noFill/>
          <a:ln>
            <a:noFill/>
          </a:ln>
        </p:spPr>
        <p:txBody>
          <a:bodyPr spcFirstLastPara="1" wrap="square" lIns="147425" tIns="73700" rIns="147425" bIns="73700" anchor="t" anchorCtr="0">
            <a:noAutofit/>
          </a:bodyPr>
          <a:lstStyle>
            <a:lvl1pPr marL="457200" marR="0" lvl="0" indent="-558800" algn="l" rtl="0">
              <a:spcBef>
                <a:spcPts val="1040"/>
              </a:spcBef>
              <a:spcAft>
                <a:spcPts val="0"/>
              </a:spcAft>
              <a:buClr>
                <a:schemeClr val="dk1"/>
              </a:buClr>
              <a:buSzPts val="5200"/>
              <a:buFont typeface="Times"/>
              <a:buChar char="•"/>
              <a:defRPr sz="5200" b="0" i="0" u="none" strike="noStrike" cap="none">
                <a:solidFill>
                  <a:schemeClr val="dk1"/>
                </a:solidFill>
                <a:latin typeface="Times"/>
                <a:ea typeface="Times"/>
                <a:cs typeface="Times"/>
                <a:sym typeface="Times"/>
              </a:defRPr>
            </a:lvl1pPr>
            <a:lvl2pPr marL="914400" marR="0" lvl="1" indent="-514350" algn="l" rtl="0">
              <a:spcBef>
                <a:spcPts val="900"/>
              </a:spcBef>
              <a:spcAft>
                <a:spcPts val="0"/>
              </a:spcAft>
              <a:buClr>
                <a:schemeClr val="dk1"/>
              </a:buClr>
              <a:buSzPts val="4500"/>
              <a:buFont typeface="Times"/>
              <a:buChar char="–"/>
              <a:defRPr sz="4500" b="0" i="0" u="none" strike="noStrike" cap="none">
                <a:solidFill>
                  <a:schemeClr val="dk1"/>
                </a:solidFill>
                <a:latin typeface="Times"/>
                <a:ea typeface="Times"/>
                <a:cs typeface="Times"/>
                <a:sym typeface="Times"/>
              </a:defRPr>
            </a:lvl2pPr>
            <a:lvl3pPr marL="1371600" marR="0" lvl="2" indent="-476250" algn="l" rtl="0">
              <a:spcBef>
                <a:spcPts val="780"/>
              </a:spcBef>
              <a:spcAft>
                <a:spcPts val="0"/>
              </a:spcAft>
              <a:buClr>
                <a:schemeClr val="dk1"/>
              </a:buClr>
              <a:buSzPts val="3900"/>
              <a:buFont typeface="Times"/>
              <a:buChar char="•"/>
              <a:defRPr sz="3900" b="0" i="0" u="none" strike="noStrike" cap="none">
                <a:solidFill>
                  <a:schemeClr val="dk1"/>
                </a:solidFill>
                <a:latin typeface="Times"/>
                <a:ea typeface="Times"/>
                <a:cs typeface="Times"/>
                <a:sym typeface="Times"/>
              </a:defRPr>
            </a:lvl3pPr>
            <a:lvl4pPr marL="1828800" marR="0" lvl="3" indent="-431800" algn="l" rtl="0">
              <a:spcBef>
                <a:spcPts val="640"/>
              </a:spcBef>
              <a:spcAft>
                <a:spcPts val="0"/>
              </a:spcAft>
              <a:buClr>
                <a:schemeClr val="dk1"/>
              </a:buClr>
              <a:buSzPts val="3200"/>
              <a:buFont typeface="Times"/>
              <a:buChar char="–"/>
              <a:defRPr sz="3200" b="0" i="0" u="none" strike="noStrike" cap="none">
                <a:solidFill>
                  <a:schemeClr val="dk1"/>
                </a:solidFill>
                <a:latin typeface="Times"/>
                <a:ea typeface="Times"/>
                <a:cs typeface="Times"/>
                <a:sym typeface="Times"/>
              </a:defRPr>
            </a:lvl4pPr>
            <a:lvl5pPr marL="2286000" marR="0" lvl="4" indent="-431800" algn="l" rtl="0">
              <a:spcBef>
                <a:spcPts val="640"/>
              </a:spcBef>
              <a:spcAft>
                <a:spcPts val="0"/>
              </a:spcAft>
              <a:buClr>
                <a:schemeClr val="dk1"/>
              </a:buClr>
              <a:buSzPts val="3200"/>
              <a:buFont typeface="Times"/>
              <a:buChar char="»"/>
              <a:defRPr sz="3200" b="0" i="0" u="none" strike="noStrike" cap="none">
                <a:solidFill>
                  <a:schemeClr val="dk1"/>
                </a:solidFill>
                <a:latin typeface="Times"/>
                <a:ea typeface="Times"/>
                <a:cs typeface="Times"/>
                <a:sym typeface="Times"/>
              </a:defRPr>
            </a:lvl5pPr>
            <a:lvl6pPr marL="2743200" marR="0" lvl="5" indent="-431800" algn="l" rtl="0">
              <a:spcBef>
                <a:spcPts val="640"/>
              </a:spcBef>
              <a:spcAft>
                <a:spcPts val="0"/>
              </a:spcAft>
              <a:buClr>
                <a:schemeClr val="dk1"/>
              </a:buClr>
              <a:buSzPts val="3200"/>
              <a:buFont typeface="Times"/>
              <a:buChar char="»"/>
              <a:defRPr sz="3200" b="0" i="0" u="none" strike="noStrike" cap="none">
                <a:solidFill>
                  <a:schemeClr val="dk1"/>
                </a:solidFill>
                <a:latin typeface="Times"/>
                <a:ea typeface="Times"/>
                <a:cs typeface="Times"/>
                <a:sym typeface="Times"/>
              </a:defRPr>
            </a:lvl6pPr>
            <a:lvl7pPr marL="3200400" marR="0" lvl="6" indent="-431800" algn="l" rtl="0">
              <a:spcBef>
                <a:spcPts val="640"/>
              </a:spcBef>
              <a:spcAft>
                <a:spcPts val="0"/>
              </a:spcAft>
              <a:buClr>
                <a:schemeClr val="dk1"/>
              </a:buClr>
              <a:buSzPts val="3200"/>
              <a:buFont typeface="Times"/>
              <a:buChar char="»"/>
              <a:defRPr sz="3200" b="0" i="0" u="none" strike="noStrike" cap="none">
                <a:solidFill>
                  <a:schemeClr val="dk1"/>
                </a:solidFill>
                <a:latin typeface="Times"/>
                <a:ea typeface="Times"/>
                <a:cs typeface="Times"/>
                <a:sym typeface="Times"/>
              </a:defRPr>
            </a:lvl7pPr>
            <a:lvl8pPr marL="3657600" marR="0" lvl="7" indent="-431800" algn="l" rtl="0">
              <a:spcBef>
                <a:spcPts val="640"/>
              </a:spcBef>
              <a:spcAft>
                <a:spcPts val="0"/>
              </a:spcAft>
              <a:buClr>
                <a:schemeClr val="dk1"/>
              </a:buClr>
              <a:buSzPts val="3200"/>
              <a:buFont typeface="Times"/>
              <a:buChar char="»"/>
              <a:defRPr sz="3200" b="0" i="0" u="none" strike="noStrike" cap="none">
                <a:solidFill>
                  <a:schemeClr val="dk1"/>
                </a:solidFill>
                <a:latin typeface="Times"/>
                <a:ea typeface="Times"/>
                <a:cs typeface="Times"/>
                <a:sym typeface="Times"/>
              </a:defRPr>
            </a:lvl8pPr>
            <a:lvl9pPr marL="4114800" marR="0" lvl="8" indent="-431800" algn="l" rtl="0">
              <a:spcBef>
                <a:spcPts val="640"/>
              </a:spcBef>
              <a:spcAft>
                <a:spcPts val="0"/>
              </a:spcAft>
              <a:buClr>
                <a:schemeClr val="dk1"/>
              </a:buClr>
              <a:buSzPts val="3200"/>
              <a:buFont typeface="Times"/>
              <a:buChar char="»"/>
              <a:defRPr sz="3200" b="0" i="0" u="none" strike="noStrike" cap="none">
                <a:solidFill>
                  <a:schemeClr val="dk1"/>
                </a:solidFill>
                <a:latin typeface="Times"/>
                <a:ea typeface="Times"/>
                <a:cs typeface="Times"/>
                <a:sym typeface="Times"/>
              </a:defRPr>
            </a:lvl9pPr>
          </a:lstStyle>
          <a:p>
            <a:endParaRPr/>
          </a:p>
        </p:txBody>
      </p:sp>
      <p:sp>
        <p:nvSpPr>
          <p:cNvPr id="22" name="Google Shape;22;p1"/>
          <p:cNvSpPr txBox="1">
            <a:spLocks noGrp="1"/>
          </p:cNvSpPr>
          <p:nvPr>
            <p:ph type="dt" idx="10"/>
          </p:nvPr>
        </p:nvSpPr>
        <p:spPr>
          <a:xfrm>
            <a:off x="801687" y="13771562"/>
            <a:ext cx="2228850" cy="1012825"/>
          </a:xfrm>
          <a:prstGeom prst="rect">
            <a:avLst/>
          </a:prstGeom>
          <a:noFill/>
          <a:ln>
            <a:noFill/>
          </a:ln>
        </p:spPr>
        <p:txBody>
          <a:bodyPr spcFirstLastPara="1" wrap="square" lIns="147425" tIns="73700" rIns="147425" bIns="73700" anchor="t" anchorCtr="0">
            <a:noAutofit/>
          </a:bodyPr>
          <a:lstStyle>
            <a:lvl1pPr marR="0" lvl="0" algn="l" rtl="0">
              <a:lnSpc>
                <a:spcPct val="100000"/>
              </a:lnSpc>
              <a:spcBef>
                <a:spcPts val="0"/>
              </a:spcBef>
              <a:spcAft>
                <a:spcPts val="0"/>
              </a:spcAft>
              <a:buSzPts val="1400"/>
              <a:buNone/>
              <a:defRPr sz="2400" b="0" i="0" u="none">
                <a:solidFill>
                  <a:schemeClr val="dk1"/>
                </a:solidFill>
                <a:latin typeface="Times"/>
                <a:ea typeface="Times"/>
                <a:cs typeface="Times"/>
                <a:sym typeface="Times"/>
              </a:defRPr>
            </a:lvl1pPr>
            <a:lvl2pPr marR="0" lvl="1"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23" name="Google Shape;23;p1"/>
          <p:cNvSpPr txBox="1">
            <a:spLocks noGrp="1"/>
          </p:cNvSpPr>
          <p:nvPr>
            <p:ph type="ftr" idx="11"/>
          </p:nvPr>
        </p:nvSpPr>
        <p:spPr>
          <a:xfrm>
            <a:off x="3651250" y="13771562"/>
            <a:ext cx="3389312" cy="1012825"/>
          </a:xfrm>
          <a:prstGeom prst="rect">
            <a:avLst/>
          </a:prstGeom>
          <a:noFill/>
          <a:ln>
            <a:noFill/>
          </a:ln>
        </p:spPr>
        <p:txBody>
          <a:bodyPr spcFirstLastPara="1" wrap="square" lIns="147425" tIns="73700" rIns="147425" bIns="73700" anchor="t" anchorCtr="0">
            <a:noAutofit/>
          </a:bodyPr>
          <a:lstStyle>
            <a:lvl1pPr marR="0" lvl="0" algn="l" rtl="0">
              <a:lnSpc>
                <a:spcPct val="100000"/>
              </a:lnSpc>
              <a:spcBef>
                <a:spcPts val="0"/>
              </a:spcBef>
              <a:spcAft>
                <a:spcPts val="0"/>
              </a:spcAft>
              <a:buSzPts val="1400"/>
              <a:buNone/>
              <a:defRPr sz="2400" b="0" i="0" u="none">
                <a:solidFill>
                  <a:schemeClr val="dk1"/>
                </a:solidFill>
                <a:latin typeface="Times"/>
                <a:ea typeface="Times"/>
                <a:cs typeface="Times"/>
                <a:sym typeface="Times"/>
              </a:defRPr>
            </a:lvl1pPr>
            <a:lvl2pPr marR="0" lvl="1"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lnSpc>
                <a:spcPct val="100000"/>
              </a:lnSpc>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24" name="Google Shape;24;p1"/>
          <p:cNvSpPr txBox="1">
            <a:spLocks noGrp="1"/>
          </p:cNvSpPr>
          <p:nvPr>
            <p:ph type="sldNum" idx="12"/>
          </p:nvPr>
        </p:nvSpPr>
        <p:spPr>
          <a:xfrm>
            <a:off x="7661275" y="13771562"/>
            <a:ext cx="2228850" cy="1012825"/>
          </a:xfrm>
          <a:prstGeom prst="rect">
            <a:avLst/>
          </a:prstGeom>
          <a:noFill/>
          <a:ln>
            <a:noFill/>
          </a:ln>
        </p:spPr>
        <p:txBody>
          <a:bodyPr spcFirstLastPara="1" wrap="square" lIns="147425" tIns="73700" rIns="147425" bIns="73700" anchor="t" anchorCtr="0">
            <a:noAutofit/>
          </a:bodyPr>
          <a:lstStyle>
            <a:lvl1pPr marL="0" marR="0" lvl="0" indent="0" algn="r" rtl="0">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1pPr>
            <a:lvl2pPr marL="0" marR="0" lvl="1" indent="0" algn="r" rtl="0">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2pPr>
            <a:lvl3pPr marL="0" marR="0" lvl="2" indent="0" algn="r" rtl="0">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3pPr>
            <a:lvl4pPr marL="0" marR="0" lvl="3" indent="0" algn="r" rtl="0">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4pPr>
            <a:lvl5pPr marL="0" marR="0" lvl="4" indent="0" algn="r" rtl="0">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5pPr>
            <a:lvl6pPr marL="0" marR="0" lvl="5" indent="0" algn="r" rtl="0">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6pPr>
            <a:lvl7pPr marL="0" marR="0" lvl="6" indent="0" algn="r" rtl="0">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7pPr>
            <a:lvl8pPr marL="0" marR="0" lvl="7" indent="0" algn="r" rtl="0">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8pPr>
            <a:lvl9pPr marL="0" marR="0" lvl="8" indent="0" algn="r" rtl="0">
              <a:lnSpc>
                <a:spcPct val="100000"/>
              </a:lnSpc>
              <a:spcBef>
                <a:spcPts val="0"/>
              </a:spcBef>
              <a:spcAft>
                <a:spcPts val="0"/>
              </a:spcAft>
              <a:buClr>
                <a:schemeClr val="dk1"/>
              </a:buClr>
              <a:buSzPts val="2300"/>
              <a:buFont typeface="Times"/>
              <a:buNone/>
              <a:defRPr sz="2300" b="0" i="0" u="none">
                <a:solidFill>
                  <a:schemeClr val="dk1"/>
                </a:solidFill>
                <a:latin typeface="Times"/>
                <a:ea typeface="Times"/>
                <a:cs typeface="Times"/>
                <a:sym typeface="Times"/>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cxnSp>
        <p:nvCxnSpPr>
          <p:cNvPr id="406" name="Straight Arrow Connector 405">
            <a:extLst>
              <a:ext uri="{FF2B5EF4-FFF2-40B4-BE49-F238E27FC236}">
                <a16:creationId xmlns:a16="http://schemas.microsoft.com/office/drawing/2014/main" id="{6C027A55-9FBA-003F-99E0-4B114141F8BA}"/>
              </a:ext>
            </a:extLst>
          </p:cNvPr>
          <p:cNvCxnSpPr>
            <a:cxnSpLocks/>
            <a:endCxn id="400" idx="0"/>
          </p:cNvCxnSpPr>
          <p:nvPr/>
        </p:nvCxnSpPr>
        <p:spPr>
          <a:xfrm>
            <a:off x="8339045" y="9464069"/>
            <a:ext cx="312717" cy="0"/>
          </a:xfrm>
          <a:prstGeom prst="straightConnector1">
            <a:avLst/>
          </a:prstGeom>
          <a:ln w="28575" cap="flat" cmpd="sng" algn="ctr">
            <a:solidFill>
              <a:schemeClr val="tx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Google Shape;1324;p39">
            <a:extLst>
              <a:ext uri="{FF2B5EF4-FFF2-40B4-BE49-F238E27FC236}">
                <a16:creationId xmlns:a16="http://schemas.microsoft.com/office/drawing/2014/main" id="{C0F1F55B-5370-464F-A879-CFBB9494D6D9}"/>
              </a:ext>
            </a:extLst>
          </p:cNvPr>
          <p:cNvSpPr/>
          <p:nvPr/>
        </p:nvSpPr>
        <p:spPr>
          <a:xfrm rot="5400000">
            <a:off x="873367" y="6402646"/>
            <a:ext cx="1256324" cy="870757"/>
          </a:xfrm>
          <a:prstGeom prst="hexagon">
            <a:avLst>
              <a:gd name="adj" fmla="val 0"/>
              <a:gd name="vf" fmla="val 115470"/>
            </a:avLst>
          </a:prstGeom>
          <a:solidFill>
            <a:schemeClr val="accent2">
              <a:alpha val="3302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24;p39">
            <a:extLst>
              <a:ext uri="{FF2B5EF4-FFF2-40B4-BE49-F238E27FC236}">
                <a16:creationId xmlns:a16="http://schemas.microsoft.com/office/drawing/2014/main" id="{445D83E0-28D6-CE89-C866-ACB4112E8241}"/>
              </a:ext>
            </a:extLst>
          </p:cNvPr>
          <p:cNvSpPr/>
          <p:nvPr/>
        </p:nvSpPr>
        <p:spPr>
          <a:xfrm rot="5400000">
            <a:off x="4037913" y="6417814"/>
            <a:ext cx="1256324" cy="870757"/>
          </a:xfrm>
          <a:prstGeom prst="hexagon">
            <a:avLst>
              <a:gd name="adj" fmla="val 0"/>
              <a:gd name="vf" fmla="val 115470"/>
            </a:avLst>
          </a:prstGeom>
          <a:solidFill>
            <a:schemeClr val="accent2">
              <a:alpha val="33020"/>
            </a:schemeClr>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61"/>
          <p:cNvGrpSpPr/>
          <p:nvPr/>
        </p:nvGrpSpPr>
        <p:grpSpPr>
          <a:xfrm>
            <a:off x="620712" y="8396287"/>
            <a:ext cx="9448800" cy="365125"/>
            <a:chOff x="620713" y="8243888"/>
            <a:chExt cx="9448800" cy="365125"/>
          </a:xfrm>
        </p:grpSpPr>
        <p:pic>
          <p:nvPicPr>
            <p:cNvPr id="442" name="Google Shape;442;p61"/>
            <p:cNvPicPr preferRelativeResize="0"/>
            <p:nvPr/>
          </p:nvPicPr>
          <p:blipFill rotWithShape="1">
            <a:blip r:embed="rId3">
              <a:alphaModFix/>
            </a:blip>
            <a:srcRect/>
            <a:stretch/>
          </p:blipFill>
          <p:spPr>
            <a:xfrm>
              <a:off x="658813" y="8243888"/>
              <a:ext cx="9371012" cy="365125"/>
            </a:xfrm>
            <a:prstGeom prst="rect">
              <a:avLst/>
            </a:prstGeom>
            <a:noFill/>
            <a:ln>
              <a:noFill/>
            </a:ln>
          </p:spPr>
        </p:pic>
        <p:sp>
          <p:nvSpPr>
            <p:cNvPr id="443" name="Google Shape;443;p61"/>
            <p:cNvSpPr txBox="1"/>
            <p:nvPr/>
          </p:nvSpPr>
          <p:spPr>
            <a:xfrm>
              <a:off x="620713" y="8304213"/>
              <a:ext cx="9448800" cy="24606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600"/>
                <a:buFont typeface="Arial"/>
                <a:buNone/>
              </a:pPr>
              <a:r>
                <a:rPr lang="en-US" sz="1600" b="1" i="0" u="none">
                  <a:solidFill>
                    <a:schemeClr val="lt1"/>
                  </a:solidFill>
                  <a:latin typeface="Arial"/>
                  <a:ea typeface="Arial"/>
                  <a:cs typeface="Arial"/>
                  <a:sym typeface="Arial"/>
                </a:rPr>
                <a:t>Description</a:t>
              </a:r>
              <a:endParaRPr/>
            </a:p>
          </p:txBody>
        </p:sp>
      </p:grpSp>
      <p:sp>
        <p:nvSpPr>
          <p:cNvPr id="444" name="Google Shape;444;p61"/>
          <p:cNvSpPr txBox="1">
            <a:spLocks noGrp="1"/>
          </p:cNvSpPr>
          <p:nvPr>
            <p:ph type="ctrTitle"/>
          </p:nvPr>
        </p:nvSpPr>
        <p:spPr>
          <a:xfrm>
            <a:off x="393700" y="530582"/>
            <a:ext cx="9906000" cy="904863"/>
          </a:xfrm>
          <a:prstGeom prst="rect">
            <a:avLst/>
          </a:prstGeom>
          <a:noFill/>
          <a:ln>
            <a:noFill/>
          </a:ln>
        </p:spPr>
        <p:txBody>
          <a:bodyPr spcFirstLastPara="1" wrap="square" lIns="0" tIns="0" rIns="0" bIns="0" anchor="t" anchorCtr="1">
            <a:spAutoFit/>
          </a:bodyPr>
          <a:lstStyle/>
          <a:p>
            <a:pPr marL="0" lvl="0" indent="0" algn="ctr" rtl="0">
              <a:lnSpc>
                <a:spcPct val="105000"/>
              </a:lnSpc>
              <a:spcBef>
                <a:spcPts val="0"/>
              </a:spcBef>
              <a:spcAft>
                <a:spcPts val="0"/>
              </a:spcAft>
              <a:buClr>
                <a:schemeClr val="lt1"/>
              </a:buClr>
              <a:buSzPts val="2800"/>
              <a:buFont typeface="Arial"/>
              <a:buNone/>
            </a:pPr>
            <a:r>
              <a:rPr lang="en-US" sz="2800" b="1" dirty="0">
                <a:solidFill>
                  <a:schemeClr val="bg1"/>
                </a:solidFill>
                <a:effectLst/>
                <a:latin typeface="+mj-lt"/>
                <a:ea typeface="Times New Roman" panose="02020603050405020304" pitchFamily="18" charset="0"/>
              </a:rPr>
              <a:t>Reducing Confusion in Aerial Image Oriented Object Detection via Bounding Box Consolidation</a:t>
            </a:r>
            <a:endParaRPr sz="2800" b="1" dirty="0">
              <a:solidFill>
                <a:schemeClr val="bg1"/>
              </a:solidFill>
              <a:latin typeface="+mj-lt"/>
            </a:endParaRPr>
          </a:p>
        </p:txBody>
      </p:sp>
      <p:pic>
        <p:nvPicPr>
          <p:cNvPr id="445" name="Google Shape;445;p61"/>
          <p:cNvPicPr preferRelativeResize="0"/>
          <p:nvPr/>
        </p:nvPicPr>
        <p:blipFill rotWithShape="1">
          <a:blip r:embed="rId4">
            <a:alphaModFix/>
          </a:blip>
          <a:srcRect/>
          <a:stretch/>
        </p:blipFill>
        <p:spPr>
          <a:xfrm>
            <a:off x="658812" y="5257800"/>
            <a:ext cx="9371012" cy="363537"/>
          </a:xfrm>
          <a:prstGeom prst="rect">
            <a:avLst/>
          </a:prstGeom>
          <a:noFill/>
          <a:ln>
            <a:noFill/>
          </a:ln>
        </p:spPr>
      </p:pic>
      <p:sp>
        <p:nvSpPr>
          <p:cNvPr id="446" name="Google Shape;446;p61"/>
          <p:cNvSpPr txBox="1"/>
          <p:nvPr/>
        </p:nvSpPr>
        <p:spPr>
          <a:xfrm>
            <a:off x="620712" y="5318125"/>
            <a:ext cx="9448800" cy="24606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600"/>
              <a:buFont typeface="Arial"/>
              <a:buNone/>
            </a:pPr>
            <a:r>
              <a:rPr lang="en-US" sz="1600" b="1" i="0" u="none">
                <a:solidFill>
                  <a:schemeClr val="lt1"/>
                </a:solidFill>
                <a:latin typeface="Arial"/>
                <a:ea typeface="Arial"/>
                <a:cs typeface="Arial"/>
                <a:sym typeface="Arial"/>
              </a:rPr>
              <a:t>Overview</a:t>
            </a:r>
            <a:endParaRPr/>
          </a:p>
        </p:txBody>
      </p:sp>
      <p:sp>
        <p:nvSpPr>
          <p:cNvPr id="448" name="Google Shape;448;p61"/>
          <p:cNvSpPr txBox="1"/>
          <p:nvPr/>
        </p:nvSpPr>
        <p:spPr>
          <a:xfrm>
            <a:off x="2089150" y="2720975"/>
            <a:ext cx="1524000" cy="2746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98195"/>
              </a:buClr>
              <a:buSzPts val="1200"/>
              <a:buFont typeface="Tahoma"/>
              <a:buNone/>
            </a:pPr>
            <a:r>
              <a:rPr lang="en-US" sz="1200" b="1" i="0" u="none">
                <a:solidFill>
                  <a:srgbClr val="098195"/>
                </a:solidFill>
                <a:latin typeface="Tahoma"/>
                <a:ea typeface="Tahoma"/>
                <a:cs typeface="Tahoma"/>
                <a:sym typeface="Tahoma"/>
              </a:rPr>
              <a:t>What ?</a:t>
            </a:r>
            <a:endParaRPr/>
          </a:p>
        </p:txBody>
      </p:sp>
      <p:sp>
        <p:nvSpPr>
          <p:cNvPr id="449" name="Google Shape;449;p61"/>
          <p:cNvSpPr txBox="1"/>
          <p:nvPr/>
        </p:nvSpPr>
        <p:spPr>
          <a:xfrm>
            <a:off x="7051675" y="2720975"/>
            <a:ext cx="1524000" cy="2746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98195"/>
              </a:buClr>
              <a:buSzPts val="1200"/>
              <a:buFont typeface="Tahoma"/>
              <a:buNone/>
            </a:pPr>
            <a:r>
              <a:rPr lang="en-US" sz="1200" b="1" i="0" u="none">
                <a:solidFill>
                  <a:srgbClr val="098195"/>
                </a:solidFill>
                <a:latin typeface="Tahoma"/>
                <a:ea typeface="Tahoma"/>
                <a:cs typeface="Tahoma"/>
                <a:sym typeface="Tahoma"/>
              </a:rPr>
              <a:t>Why ?</a:t>
            </a:r>
            <a:endParaRPr/>
          </a:p>
        </p:txBody>
      </p:sp>
      <p:sp>
        <p:nvSpPr>
          <p:cNvPr id="450" name="Google Shape;450;p61"/>
          <p:cNvSpPr txBox="1"/>
          <p:nvPr/>
        </p:nvSpPr>
        <p:spPr>
          <a:xfrm>
            <a:off x="2481944" y="1476080"/>
            <a:ext cx="2792732"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600"/>
              <a:buFont typeface="Arial"/>
              <a:buNone/>
            </a:pPr>
            <a:r>
              <a:rPr lang="en-US" sz="1600" b="1" dirty="0">
                <a:solidFill>
                  <a:schemeClr val="lt1"/>
                </a:solidFill>
              </a:rPr>
              <a:t>Trương Thành Thắng</a:t>
            </a:r>
            <a:r>
              <a:rPr lang="en-US" sz="1600" b="1" i="0" u="none" strike="noStrike" cap="none" baseline="30000" dirty="0">
                <a:solidFill>
                  <a:schemeClr val="lt1"/>
                </a:solidFill>
                <a:latin typeface="Arial"/>
                <a:ea typeface="Arial"/>
                <a:cs typeface="Arial"/>
                <a:sym typeface="Arial"/>
              </a:rPr>
              <a:t>1,3</a:t>
            </a:r>
            <a:r>
              <a:rPr lang="en-US" sz="1600" b="1" i="0" u="none" dirty="0">
                <a:solidFill>
                  <a:schemeClr val="lt1"/>
                </a:solidFill>
                <a:latin typeface="Arial"/>
                <a:ea typeface="Arial"/>
                <a:cs typeface="Arial"/>
                <a:sym typeface="Arial"/>
              </a:rPr>
              <a:t> </a:t>
            </a:r>
            <a:endParaRPr dirty="0"/>
          </a:p>
        </p:txBody>
      </p:sp>
      <p:sp>
        <p:nvSpPr>
          <p:cNvPr id="451" name="Google Shape;451;p61"/>
          <p:cNvSpPr txBox="1"/>
          <p:nvPr/>
        </p:nvSpPr>
        <p:spPr>
          <a:xfrm>
            <a:off x="5339395" y="1476080"/>
            <a:ext cx="23622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600"/>
              <a:buFont typeface="Arial"/>
              <a:buNone/>
            </a:pPr>
            <a:r>
              <a:rPr lang="en-US" sz="1600" b="1" dirty="0">
                <a:solidFill>
                  <a:schemeClr val="lt1"/>
                </a:solidFill>
              </a:rPr>
              <a:t>Ngô Văn Tấn Lưu</a:t>
            </a:r>
            <a:r>
              <a:rPr lang="en-US" sz="1600" b="1" i="0" u="none" strike="noStrike" cap="none" baseline="30000" dirty="0">
                <a:solidFill>
                  <a:schemeClr val="lt1"/>
                </a:solidFill>
                <a:latin typeface="Arial"/>
                <a:ea typeface="Arial"/>
                <a:cs typeface="Arial"/>
                <a:sym typeface="Arial"/>
              </a:rPr>
              <a:t> 2,3</a:t>
            </a:r>
            <a:r>
              <a:rPr lang="en-US" sz="1600" b="1" i="0" u="none" dirty="0">
                <a:solidFill>
                  <a:schemeClr val="lt1"/>
                </a:solidFill>
                <a:latin typeface="Arial"/>
                <a:ea typeface="Arial"/>
                <a:cs typeface="Arial"/>
                <a:sym typeface="Arial"/>
              </a:rPr>
              <a:t> </a:t>
            </a:r>
            <a:endParaRPr dirty="0"/>
          </a:p>
        </p:txBody>
      </p:sp>
      <p:sp>
        <p:nvSpPr>
          <p:cNvPr id="455" name="Google Shape;455;p61"/>
          <p:cNvSpPr txBox="1"/>
          <p:nvPr/>
        </p:nvSpPr>
        <p:spPr>
          <a:xfrm>
            <a:off x="1319212" y="14324012"/>
            <a:ext cx="8904287" cy="400050"/>
          </a:xfrm>
          <a:prstGeom prst="rect">
            <a:avLst/>
          </a:prstGeom>
          <a:noFill/>
          <a:ln>
            <a:noFill/>
          </a:ln>
        </p:spPr>
        <p:txBody>
          <a:bodyPr spcFirstLastPara="1" wrap="square" lIns="0" tIns="0" rIns="0" bIns="0" anchor="t" anchorCtr="0">
            <a:spAutoFit/>
          </a:bodyPr>
          <a:lstStyle/>
          <a:p>
            <a:pPr marL="0" marR="0" lvl="0" indent="0" algn="just" rtl="0">
              <a:lnSpc>
                <a:spcPct val="105000"/>
              </a:lnSpc>
              <a:spcBef>
                <a:spcPts val="0"/>
              </a:spcBef>
              <a:spcAft>
                <a:spcPts val="0"/>
              </a:spcAft>
              <a:buClr>
                <a:schemeClr val="lt1"/>
              </a:buClr>
              <a:buSzPts val="1300"/>
              <a:buFont typeface="Arial"/>
              <a:buNone/>
            </a:pPr>
            <a:r>
              <a:rPr lang="en-US" sz="1300" b="1" i="0" u="none" dirty="0">
                <a:solidFill>
                  <a:schemeClr val="lt1"/>
                </a:solidFill>
                <a:latin typeface="Arial"/>
                <a:ea typeface="Arial"/>
                <a:cs typeface="Arial"/>
                <a:sym typeface="Arial"/>
              </a:rPr>
              <a:t>	</a:t>
            </a:r>
            <a:r>
              <a:rPr lang="en-US" sz="1300" b="1" dirty="0">
                <a:solidFill>
                  <a:schemeClr val="lt1"/>
                </a:solidFill>
              </a:rPr>
              <a:t>Trương Thành Thắng </a:t>
            </a:r>
            <a:r>
              <a:rPr lang="en-US" sz="1300" b="1" i="0" u="none" dirty="0">
                <a:solidFill>
                  <a:schemeClr val="lt1"/>
                </a:solidFill>
                <a:latin typeface="Times"/>
                <a:ea typeface="Times"/>
                <a:cs typeface="Times"/>
                <a:sym typeface="Times"/>
              </a:rPr>
              <a:t>–</a:t>
            </a:r>
            <a:r>
              <a:rPr lang="en-US" sz="1300" b="1" i="0" u="none" dirty="0">
                <a:solidFill>
                  <a:schemeClr val="lt1"/>
                </a:solidFill>
                <a:latin typeface="Arial"/>
                <a:ea typeface="Arial"/>
                <a:cs typeface="Arial"/>
                <a:sym typeface="Arial"/>
              </a:rPr>
              <a:t> University of Information Technology</a:t>
            </a:r>
            <a:endParaRPr dirty="0"/>
          </a:p>
          <a:p>
            <a:pPr marL="0" marR="0" lvl="0" indent="0" algn="just" rtl="0">
              <a:lnSpc>
                <a:spcPct val="105000"/>
              </a:lnSpc>
              <a:spcBef>
                <a:spcPts val="0"/>
              </a:spcBef>
              <a:spcAft>
                <a:spcPts val="0"/>
              </a:spcAft>
              <a:buClr>
                <a:schemeClr val="lt1"/>
              </a:buClr>
              <a:buSzPts val="1200"/>
              <a:buFont typeface="Arial"/>
              <a:buNone/>
            </a:pPr>
            <a:r>
              <a:rPr lang="en-US" sz="1200" b="1" i="0" u="none" dirty="0">
                <a:solidFill>
                  <a:schemeClr val="lt1"/>
                </a:solidFill>
                <a:latin typeface="Arial"/>
                <a:ea typeface="Arial"/>
                <a:cs typeface="Arial"/>
                <a:sym typeface="Arial"/>
              </a:rPr>
              <a:t>	TEL : </a:t>
            </a:r>
            <a:r>
              <a:rPr lang="en-US" sz="1200" b="1" dirty="0">
                <a:solidFill>
                  <a:schemeClr val="lt1"/>
                </a:solidFill>
              </a:rPr>
              <a:t>0979297624</a:t>
            </a:r>
            <a:r>
              <a:rPr lang="en-US" sz="1200" b="1" i="0" u="none" dirty="0">
                <a:solidFill>
                  <a:schemeClr val="lt1"/>
                </a:solidFill>
                <a:latin typeface="Arial"/>
                <a:ea typeface="Arial"/>
                <a:cs typeface="Arial"/>
                <a:sym typeface="Arial"/>
              </a:rPr>
              <a:t>	Email : </a:t>
            </a:r>
            <a:r>
              <a:rPr lang="en-US" sz="1200" b="1" dirty="0">
                <a:solidFill>
                  <a:schemeClr val="lt1"/>
                </a:solidFill>
              </a:rPr>
              <a:t>20521907@gm.uit.edu.vn</a:t>
            </a:r>
            <a:endParaRPr dirty="0"/>
          </a:p>
        </p:txBody>
      </p:sp>
      <p:grpSp>
        <p:nvGrpSpPr>
          <p:cNvPr id="456" name="Google Shape;456;p61"/>
          <p:cNvGrpSpPr/>
          <p:nvPr/>
        </p:nvGrpSpPr>
        <p:grpSpPr>
          <a:xfrm>
            <a:off x="1503008" y="5670892"/>
            <a:ext cx="3287453" cy="354012"/>
            <a:chOff x="1313656" y="5809456"/>
            <a:chExt cx="2166938" cy="354013"/>
          </a:xfrm>
        </p:grpSpPr>
        <p:sp>
          <p:nvSpPr>
            <p:cNvPr id="457" name="Google Shape;457;p61"/>
            <p:cNvSpPr/>
            <p:nvPr/>
          </p:nvSpPr>
          <p:spPr>
            <a:xfrm>
              <a:off x="1313656" y="5809456"/>
              <a:ext cx="2166938" cy="354013"/>
            </a:xfrm>
            <a:prstGeom prst="roundRect">
              <a:avLst>
                <a:gd name="adj" fmla="val 16667"/>
              </a:avLst>
            </a:prstGeom>
            <a:solidFill>
              <a:srgbClr val="92D050"/>
            </a:solidFill>
            <a:ln w="9525" cap="flat" cmpd="sng">
              <a:solidFill>
                <a:srgbClr val="92D050"/>
              </a:solidFill>
              <a:prstDash val="solid"/>
              <a:round/>
              <a:headEnd type="none" w="sm" len="sm"/>
              <a:tailEnd type="none" w="sm" len="sm"/>
            </a:ln>
            <a:effectLst>
              <a:outerShdw blurRad="76200" sy="23000" kx="-1200000" algn="bl" rotWithShape="0">
                <a:srgbClr val="000000">
                  <a:alpha val="20000"/>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2400"/>
                <a:buFont typeface="Times"/>
                <a:buNone/>
              </a:pPr>
              <a:endParaRPr sz="2400" b="1" i="0" u="none" strike="noStrike" cap="none">
                <a:solidFill>
                  <a:srgbClr val="F8F8F8"/>
                </a:solidFill>
                <a:latin typeface="Calibri"/>
                <a:ea typeface="Calibri"/>
                <a:cs typeface="Calibri"/>
                <a:sym typeface="Calibri"/>
              </a:endParaRPr>
            </a:p>
          </p:txBody>
        </p:sp>
        <p:sp>
          <p:nvSpPr>
            <p:cNvPr id="458" name="Google Shape;458;p61"/>
            <p:cNvSpPr txBox="1"/>
            <p:nvPr/>
          </p:nvSpPr>
          <p:spPr>
            <a:xfrm>
              <a:off x="1423194" y="5836444"/>
              <a:ext cx="1981200" cy="2769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200"/>
                <a:buFont typeface="Arial"/>
                <a:buNone/>
              </a:pPr>
              <a:r>
                <a:rPr lang="en-US" sz="1200" dirty="0">
                  <a:solidFill>
                    <a:schemeClr val="lt1"/>
                  </a:solidFill>
                </a:rPr>
                <a:t>Oriented Object Detection Problem</a:t>
              </a:r>
              <a:endParaRPr dirty="0"/>
            </a:p>
          </p:txBody>
        </p:sp>
      </p:grpSp>
      <p:grpSp>
        <p:nvGrpSpPr>
          <p:cNvPr id="462" name="Google Shape;462;p61"/>
          <p:cNvGrpSpPr/>
          <p:nvPr/>
        </p:nvGrpSpPr>
        <p:grpSpPr>
          <a:xfrm>
            <a:off x="6169948" y="5669309"/>
            <a:ext cx="3287453" cy="355600"/>
            <a:chOff x="4355306" y="5806281"/>
            <a:chExt cx="2209800" cy="354013"/>
          </a:xfrm>
        </p:grpSpPr>
        <p:sp>
          <p:nvSpPr>
            <p:cNvPr id="463" name="Google Shape;463;p61"/>
            <p:cNvSpPr/>
            <p:nvPr/>
          </p:nvSpPr>
          <p:spPr>
            <a:xfrm>
              <a:off x="4355306" y="5806281"/>
              <a:ext cx="2209800" cy="354013"/>
            </a:xfrm>
            <a:prstGeom prst="roundRect">
              <a:avLst>
                <a:gd name="adj" fmla="val 16667"/>
              </a:avLst>
            </a:prstGeom>
            <a:solidFill>
              <a:srgbClr val="92D050"/>
            </a:solidFill>
            <a:ln w="9525" cap="flat" cmpd="sng">
              <a:solidFill>
                <a:srgbClr val="92D050"/>
              </a:solidFill>
              <a:prstDash val="solid"/>
              <a:round/>
              <a:headEnd type="none" w="sm" len="sm"/>
              <a:tailEnd type="none" w="sm" len="sm"/>
            </a:ln>
            <a:effectLst>
              <a:outerShdw blurRad="76200" sy="23000" kx="-1200000" algn="bl" rotWithShape="0">
                <a:srgbClr val="000000">
                  <a:alpha val="20000"/>
                </a:srgbClr>
              </a:outerShdw>
            </a:effectLst>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2400"/>
                <a:buFont typeface="Times"/>
                <a:buNone/>
              </a:pPr>
              <a:endParaRPr sz="2400" b="1" i="0" u="none" strike="noStrike" cap="none">
                <a:solidFill>
                  <a:srgbClr val="F8F8F8"/>
                </a:solidFill>
                <a:latin typeface="Calibri"/>
                <a:ea typeface="Calibri"/>
                <a:cs typeface="Calibri"/>
                <a:sym typeface="Calibri"/>
              </a:endParaRPr>
            </a:p>
          </p:txBody>
        </p:sp>
        <p:sp>
          <p:nvSpPr>
            <p:cNvPr id="464" name="Google Shape;464;p61"/>
            <p:cNvSpPr txBox="1"/>
            <p:nvPr/>
          </p:nvSpPr>
          <p:spPr>
            <a:xfrm>
              <a:off x="4464844" y="5833269"/>
              <a:ext cx="2024062" cy="2757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200"/>
                <a:buFont typeface="Arial"/>
                <a:buNone/>
              </a:pPr>
              <a:r>
                <a:rPr lang="en-US" sz="1200" dirty="0">
                  <a:solidFill>
                    <a:schemeClr val="lt1"/>
                  </a:solidFill>
                </a:rPr>
                <a:t>Issue</a:t>
              </a:r>
              <a:endParaRPr dirty="0"/>
            </a:p>
          </p:txBody>
        </p:sp>
      </p:grpSp>
      <p:sp>
        <p:nvSpPr>
          <p:cNvPr id="771" name="Google Shape;771;p61"/>
          <p:cNvSpPr txBox="1"/>
          <p:nvPr/>
        </p:nvSpPr>
        <p:spPr>
          <a:xfrm>
            <a:off x="5664426" y="3086191"/>
            <a:ext cx="4267200" cy="1785064"/>
          </a:xfrm>
          <a:prstGeom prst="rect">
            <a:avLst/>
          </a:prstGeom>
          <a:noFill/>
          <a:ln>
            <a:noFill/>
          </a:ln>
        </p:spPr>
        <p:txBody>
          <a:bodyPr spcFirstLastPara="1" wrap="square" lIns="91425" tIns="45700" rIns="91425" bIns="45700" anchor="t" anchorCtr="0">
            <a:spAutoFit/>
          </a:bodyPr>
          <a:lstStyle/>
          <a:p>
            <a:pPr marR="0" lvl="0" algn="just" rtl="0">
              <a:lnSpc>
                <a:spcPct val="100000"/>
              </a:lnSpc>
              <a:spcBef>
                <a:spcPts val="0"/>
              </a:spcBef>
              <a:spcAft>
                <a:spcPts val="0"/>
              </a:spcAft>
              <a:buClr>
                <a:schemeClr val="dk1"/>
              </a:buClr>
              <a:buSzPts val="1200"/>
            </a:pPr>
            <a:r>
              <a:rPr lang="en-US" sz="1100" b="0" i="0" u="none" dirty="0">
                <a:solidFill>
                  <a:schemeClr val="dk1"/>
                </a:solidFill>
                <a:latin typeface="Tahoma"/>
                <a:ea typeface="Tahoma"/>
                <a:cs typeface="Tahoma"/>
                <a:sym typeface="Tahoma"/>
              </a:rPr>
              <a:t>The Aerial image is a key tool for a wide range of applications, including disaster response, urban planning. However, detecting objects in aerial images can be challenging, as objects may appear at different angles and orientations, and multiple objects may appear in close proximity to one another. One common problem in aerial image object detection is the assignment of multiple bounding boxes to the same object, with only one of those bounding boxes labeled correctly. This can lead to confusion and inaccuracies in the results e.g. counting, which can have significant implications for real-world applications.</a:t>
            </a:r>
            <a:endParaRPr sz="1100" dirty="0"/>
          </a:p>
        </p:txBody>
      </p:sp>
      <p:sp>
        <p:nvSpPr>
          <p:cNvPr id="773" name="Google Shape;773;p61"/>
          <p:cNvSpPr txBox="1"/>
          <p:nvPr/>
        </p:nvSpPr>
        <p:spPr>
          <a:xfrm>
            <a:off x="620712" y="3090862"/>
            <a:ext cx="4267200" cy="261570"/>
          </a:xfrm>
          <a:prstGeom prst="rect">
            <a:avLst/>
          </a:prstGeom>
          <a:noFill/>
          <a:ln>
            <a:noFill/>
          </a:ln>
        </p:spPr>
        <p:txBody>
          <a:bodyPr spcFirstLastPara="1" wrap="square" lIns="91425" tIns="45700" rIns="91425" bIns="45700" anchor="t" anchorCtr="0">
            <a:spAutoFit/>
          </a:bodyPr>
          <a:lstStyle/>
          <a:p>
            <a:pPr marL="171450" marR="0" lvl="0" indent="0" algn="just" rtl="0">
              <a:lnSpc>
                <a:spcPct val="100000"/>
              </a:lnSpc>
              <a:spcBef>
                <a:spcPts val="0"/>
              </a:spcBef>
              <a:spcAft>
                <a:spcPts val="0"/>
              </a:spcAft>
              <a:buClr>
                <a:schemeClr val="dk1"/>
              </a:buClr>
              <a:buSzPts val="1200"/>
              <a:buFont typeface="Tahoma"/>
              <a:buNone/>
            </a:pPr>
            <a:r>
              <a:rPr lang="en-US" sz="1100" b="0" i="0" u="none" dirty="0">
                <a:solidFill>
                  <a:schemeClr val="dk1"/>
                </a:solidFill>
                <a:latin typeface="Tahoma"/>
                <a:ea typeface="Tahoma"/>
                <a:cs typeface="Tahoma"/>
                <a:sym typeface="Tahoma"/>
              </a:rPr>
              <a:t>We summarize our contributions in this research as:</a:t>
            </a:r>
            <a:endParaRPr sz="1100" dirty="0"/>
          </a:p>
        </p:txBody>
      </p:sp>
      <p:sp>
        <p:nvSpPr>
          <p:cNvPr id="774" name="Google Shape;774;p61"/>
          <p:cNvSpPr txBox="1"/>
          <p:nvPr/>
        </p:nvSpPr>
        <p:spPr>
          <a:xfrm>
            <a:off x="925512" y="3291797"/>
            <a:ext cx="3962400" cy="769401"/>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chemeClr val="dk1"/>
              </a:buClr>
              <a:buSzPts val="1200"/>
              <a:buFont typeface="Tahoma"/>
              <a:buChar char="•"/>
            </a:pPr>
            <a:r>
              <a:rPr lang="en-US" sz="1100" b="0" i="0" u="none" dirty="0">
                <a:solidFill>
                  <a:schemeClr val="dk1"/>
                </a:solidFill>
                <a:latin typeface="Tahoma"/>
                <a:ea typeface="Tahoma"/>
                <a:cs typeface="Tahoma"/>
                <a:sym typeface="Tahoma"/>
              </a:rPr>
              <a:t>Build a 2-phase pipeline that can flexibly change the oriented object detector and the classifier to reduce bounding box confusion in the object detection problem from the aerial image.</a:t>
            </a:r>
            <a:endParaRPr sz="1100" dirty="0"/>
          </a:p>
        </p:txBody>
      </p:sp>
      <p:sp>
        <p:nvSpPr>
          <p:cNvPr id="776" name="Google Shape;776;p61"/>
          <p:cNvSpPr txBox="1"/>
          <p:nvPr/>
        </p:nvSpPr>
        <p:spPr>
          <a:xfrm>
            <a:off x="925512" y="4031123"/>
            <a:ext cx="3962400" cy="600124"/>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chemeClr val="dk1"/>
              </a:buClr>
              <a:buSzPts val="1200"/>
              <a:buFont typeface="Tahoma"/>
              <a:buChar char="•"/>
            </a:pPr>
            <a:r>
              <a:rPr lang="en-US" sz="1100" b="0" i="0" u="none" dirty="0">
                <a:solidFill>
                  <a:schemeClr val="dk1"/>
                </a:solidFill>
                <a:latin typeface="Tahoma"/>
                <a:ea typeface="Tahoma"/>
                <a:cs typeface="Tahoma"/>
                <a:sym typeface="Tahoma"/>
              </a:rPr>
              <a:t>Survey of S2ANet, R3Det, ReDet, Oriented RCNN, RoI Transformer models as detector and EfficientNet as classifier on DOTA datasets.</a:t>
            </a:r>
            <a:endParaRPr sz="1100" dirty="0"/>
          </a:p>
        </p:txBody>
      </p:sp>
      <p:sp>
        <p:nvSpPr>
          <p:cNvPr id="2" name="Google Shape;1491;p65">
            <a:extLst>
              <a:ext uri="{FF2B5EF4-FFF2-40B4-BE49-F238E27FC236}">
                <a16:creationId xmlns:a16="http://schemas.microsoft.com/office/drawing/2014/main" id="{1C21444A-5AB0-39FD-8F6E-D628B4AC2DC1}"/>
              </a:ext>
            </a:extLst>
          </p:cNvPr>
          <p:cNvSpPr txBox="1"/>
          <p:nvPr/>
        </p:nvSpPr>
        <p:spPr>
          <a:xfrm>
            <a:off x="1345419" y="1995050"/>
            <a:ext cx="3602633" cy="193899"/>
          </a:xfrm>
          <a:prstGeom prst="rect">
            <a:avLst/>
          </a:prstGeom>
          <a:noFill/>
          <a:ln>
            <a:noFill/>
          </a:ln>
        </p:spPr>
        <p:txBody>
          <a:bodyPr spcFirstLastPara="1" wrap="square" lIns="0" tIns="0" rIns="0" bIns="0" anchor="t" anchorCtr="1">
            <a:spAutoFit/>
          </a:bodyPr>
          <a:lstStyle/>
          <a:p>
            <a:pPr marL="342900" marR="0" lvl="0" indent="-342900" algn="ctr" rtl="0">
              <a:lnSpc>
                <a:spcPct val="105000"/>
              </a:lnSpc>
              <a:spcBef>
                <a:spcPts val="0"/>
              </a:spcBef>
              <a:spcAft>
                <a:spcPts val="0"/>
              </a:spcAft>
              <a:buClr>
                <a:schemeClr val="lt1"/>
              </a:buClr>
              <a:buSzPts val="1600"/>
              <a:buFont typeface="Arial"/>
              <a:buNone/>
            </a:pPr>
            <a:r>
              <a:rPr lang="en-US" sz="1600" b="1" i="0" u="none" baseline="30000" dirty="0">
                <a:solidFill>
                  <a:schemeClr val="lt1"/>
                </a:solidFill>
                <a:latin typeface="Arial"/>
                <a:ea typeface="Arial"/>
                <a:cs typeface="Arial"/>
                <a:sym typeface="Arial"/>
              </a:rPr>
              <a:t> </a:t>
            </a:r>
            <a:r>
              <a:rPr lang="en-US" sz="1200" dirty="0">
                <a:solidFill>
                  <a:schemeClr val="lt1"/>
                </a:solidFill>
              </a:rPr>
              <a:t>{</a:t>
            </a:r>
            <a:r>
              <a:rPr lang="en-US" sz="1600" b="1" baseline="30000" dirty="0">
                <a:solidFill>
                  <a:schemeClr val="lt1"/>
                </a:solidFill>
              </a:rPr>
              <a:t>1</a:t>
            </a:r>
            <a:r>
              <a:rPr lang="en-US" sz="1200" dirty="0">
                <a:solidFill>
                  <a:schemeClr val="lt1"/>
                </a:solidFill>
              </a:rPr>
              <a:t>20521907, </a:t>
            </a:r>
            <a:r>
              <a:rPr lang="en-US" sz="1600" b="1" baseline="30000" dirty="0">
                <a:solidFill>
                  <a:schemeClr val="lt1"/>
                </a:solidFill>
              </a:rPr>
              <a:t>2</a:t>
            </a:r>
            <a:r>
              <a:rPr lang="en-US" sz="1200" dirty="0">
                <a:solidFill>
                  <a:schemeClr val="lt1"/>
                </a:solidFill>
              </a:rPr>
              <a:t>20521591}@gm.uit.edu.vn</a:t>
            </a:r>
            <a:endParaRPr dirty="0"/>
          </a:p>
        </p:txBody>
      </p:sp>
      <p:sp>
        <p:nvSpPr>
          <p:cNvPr id="3" name="Google Shape;1494;p65">
            <a:extLst>
              <a:ext uri="{FF2B5EF4-FFF2-40B4-BE49-F238E27FC236}">
                <a16:creationId xmlns:a16="http://schemas.microsoft.com/office/drawing/2014/main" id="{AFBC210A-91A6-4222-3E5D-F3E902DF3AFB}"/>
              </a:ext>
            </a:extLst>
          </p:cNvPr>
          <p:cNvSpPr txBox="1"/>
          <p:nvPr/>
        </p:nvSpPr>
        <p:spPr>
          <a:xfrm>
            <a:off x="4926206" y="1995035"/>
            <a:ext cx="5143306" cy="193899"/>
          </a:xfrm>
          <a:prstGeom prst="rect">
            <a:avLst/>
          </a:prstGeom>
          <a:noFill/>
          <a:ln>
            <a:noFill/>
          </a:ln>
        </p:spPr>
        <p:txBody>
          <a:bodyPr spcFirstLastPara="1" wrap="square" lIns="0" tIns="0" rIns="0" bIns="0" anchor="t" anchorCtr="1">
            <a:spAutoFit/>
          </a:bodyPr>
          <a:lstStyle/>
          <a:p>
            <a:pPr marL="342900" marR="0" lvl="0" indent="-342900" algn="ctr" rtl="0">
              <a:lnSpc>
                <a:spcPct val="105000"/>
              </a:lnSpc>
              <a:spcBef>
                <a:spcPts val="0"/>
              </a:spcBef>
              <a:spcAft>
                <a:spcPts val="0"/>
              </a:spcAft>
              <a:buClr>
                <a:schemeClr val="lt1"/>
              </a:buClr>
              <a:buSzPts val="1600"/>
              <a:buFont typeface="Arial"/>
              <a:buNone/>
            </a:pPr>
            <a:r>
              <a:rPr lang="en-US" sz="1600" b="1" baseline="30000" dirty="0">
                <a:solidFill>
                  <a:schemeClr val="lt1"/>
                </a:solidFill>
              </a:rPr>
              <a:t>3</a:t>
            </a:r>
            <a:r>
              <a:rPr lang="en-US" sz="1200" dirty="0">
                <a:solidFill>
                  <a:schemeClr val="lt1"/>
                </a:solidFill>
              </a:rPr>
              <a:t>University of Information Technology, Ho Chi Minh City, Vietnam</a:t>
            </a:r>
            <a:endParaRPr sz="1200" dirty="0">
              <a:solidFill>
                <a:schemeClr val="lt1"/>
              </a:solidFill>
            </a:endParaRPr>
          </a:p>
        </p:txBody>
      </p:sp>
      <p:pic>
        <p:nvPicPr>
          <p:cNvPr id="10" name="Picture 9" descr="A picture containing text, electronics, computer&#10;&#10;Description automatically generated">
            <a:extLst>
              <a:ext uri="{FF2B5EF4-FFF2-40B4-BE49-F238E27FC236}">
                <a16:creationId xmlns:a16="http://schemas.microsoft.com/office/drawing/2014/main" id="{1708C2FB-7DB3-21CA-5883-1F5308FA8706}"/>
              </a:ext>
            </a:extLst>
          </p:cNvPr>
          <p:cNvPicPr>
            <a:picLocks noChangeAspect="1"/>
          </p:cNvPicPr>
          <p:nvPr/>
        </p:nvPicPr>
        <p:blipFill>
          <a:blip r:embed="rId5"/>
          <a:stretch>
            <a:fillRect/>
          </a:stretch>
        </p:blipFill>
        <p:spPr>
          <a:xfrm>
            <a:off x="1084945" y="6231537"/>
            <a:ext cx="836126" cy="1223600"/>
          </a:xfrm>
          <a:prstGeom prst="rect">
            <a:avLst/>
          </a:prstGeom>
          <a:effectLst>
            <a:glow rad="101600">
              <a:schemeClr val="accent1">
                <a:satMod val="175000"/>
                <a:alpha val="40000"/>
              </a:schemeClr>
            </a:glow>
          </a:effectLst>
        </p:spPr>
      </p:pic>
      <p:pic>
        <p:nvPicPr>
          <p:cNvPr id="11" name="Picture 10" descr="A picture containing text, electronics&#10;&#10;Description automatically generated">
            <a:extLst>
              <a:ext uri="{FF2B5EF4-FFF2-40B4-BE49-F238E27FC236}">
                <a16:creationId xmlns:a16="http://schemas.microsoft.com/office/drawing/2014/main" id="{76C1978A-B13E-631E-AE08-AC7A405333D9}"/>
              </a:ext>
            </a:extLst>
          </p:cNvPr>
          <p:cNvPicPr>
            <a:picLocks noChangeAspect="1"/>
          </p:cNvPicPr>
          <p:nvPr/>
        </p:nvPicPr>
        <p:blipFill>
          <a:blip r:embed="rId6"/>
          <a:stretch>
            <a:fillRect/>
          </a:stretch>
        </p:blipFill>
        <p:spPr>
          <a:xfrm>
            <a:off x="4255707" y="6265835"/>
            <a:ext cx="820737" cy="1191263"/>
          </a:xfrm>
          <a:prstGeom prst="rect">
            <a:avLst/>
          </a:prstGeom>
          <a:effectLst>
            <a:glow rad="63500">
              <a:schemeClr val="accent1">
                <a:satMod val="175000"/>
                <a:alpha val="40000"/>
              </a:schemeClr>
            </a:glow>
          </a:effectLst>
        </p:spPr>
      </p:pic>
      <p:sp>
        <p:nvSpPr>
          <p:cNvPr id="12" name="Google Shape;3310;p71">
            <a:extLst>
              <a:ext uri="{FF2B5EF4-FFF2-40B4-BE49-F238E27FC236}">
                <a16:creationId xmlns:a16="http://schemas.microsoft.com/office/drawing/2014/main" id="{5DF90468-1AC3-B1D7-F3DE-F23CE38A88ED}"/>
              </a:ext>
            </a:extLst>
          </p:cNvPr>
          <p:cNvSpPr/>
          <p:nvPr/>
        </p:nvSpPr>
        <p:spPr>
          <a:xfrm>
            <a:off x="1965960" y="6721475"/>
            <a:ext cx="659046" cy="267587"/>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19050" cap="flat" cmpd="sng">
            <a:solidFill>
              <a:schemeClr val="tx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4;p39">
            <a:extLst>
              <a:ext uri="{FF2B5EF4-FFF2-40B4-BE49-F238E27FC236}">
                <a16:creationId xmlns:a16="http://schemas.microsoft.com/office/drawing/2014/main" id="{D027E232-306D-3493-93E6-3705FD5CCB98}"/>
              </a:ext>
            </a:extLst>
          </p:cNvPr>
          <p:cNvSpPr/>
          <p:nvPr/>
        </p:nvSpPr>
        <p:spPr>
          <a:xfrm rot="5400000">
            <a:off x="2608563" y="6410845"/>
            <a:ext cx="956100" cy="828600"/>
          </a:xfrm>
          <a:prstGeom prst="hexagon">
            <a:avLst>
              <a:gd name="adj" fmla="val 25000"/>
              <a:gd name="vf" fmla="val 115470"/>
            </a:avLst>
          </a:prstGeom>
          <a:solidFill>
            <a:schemeClr val="tx1">
              <a:lumMod val="40000"/>
              <a:lumOff val="60000"/>
              <a:alpha val="50000"/>
            </a:schemeClr>
          </a:solidFill>
          <a:ln w="28575">
            <a:solidFill>
              <a:schemeClr val="tx1">
                <a:lumMod val="75000"/>
              </a:schemeClr>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38100">
                <a:solidFill>
                  <a:schemeClr val="tx1"/>
                </a:solidFill>
              </a:ln>
            </a:endParaRPr>
          </a:p>
        </p:txBody>
      </p:sp>
      <p:sp>
        <p:nvSpPr>
          <p:cNvPr id="16" name="Google Shape;771;p61">
            <a:extLst>
              <a:ext uri="{FF2B5EF4-FFF2-40B4-BE49-F238E27FC236}">
                <a16:creationId xmlns:a16="http://schemas.microsoft.com/office/drawing/2014/main" id="{AD137B92-A5A8-C94D-F199-53F5C51C19F2}"/>
              </a:ext>
            </a:extLst>
          </p:cNvPr>
          <p:cNvSpPr txBox="1"/>
          <p:nvPr/>
        </p:nvSpPr>
        <p:spPr>
          <a:xfrm>
            <a:off x="946250" y="7516250"/>
            <a:ext cx="1113515" cy="261570"/>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chemeClr val="dk1"/>
              </a:buClr>
              <a:buSzPts val="1200"/>
            </a:pPr>
            <a:r>
              <a:rPr lang="en-US" sz="1100" dirty="0">
                <a:solidFill>
                  <a:schemeClr val="dk1"/>
                </a:solidFill>
                <a:latin typeface="Tahoma"/>
                <a:ea typeface="Tahoma"/>
                <a:cs typeface="Tahoma"/>
                <a:sym typeface="Tahoma"/>
              </a:rPr>
              <a:t>INPUT</a:t>
            </a:r>
            <a:endParaRPr sz="1100" dirty="0"/>
          </a:p>
        </p:txBody>
      </p:sp>
      <p:sp>
        <p:nvSpPr>
          <p:cNvPr id="17" name="Google Shape;3310;p71">
            <a:extLst>
              <a:ext uri="{FF2B5EF4-FFF2-40B4-BE49-F238E27FC236}">
                <a16:creationId xmlns:a16="http://schemas.microsoft.com/office/drawing/2014/main" id="{3808FEA6-5CE2-C5A6-B998-4B26AA6765DE}"/>
              </a:ext>
            </a:extLst>
          </p:cNvPr>
          <p:cNvSpPr/>
          <p:nvPr/>
        </p:nvSpPr>
        <p:spPr>
          <a:xfrm>
            <a:off x="3548787" y="6721475"/>
            <a:ext cx="659046" cy="267587"/>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19050" cap="flat" cmpd="sng">
            <a:solidFill>
              <a:schemeClr val="tx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1;p61">
            <a:extLst>
              <a:ext uri="{FF2B5EF4-FFF2-40B4-BE49-F238E27FC236}">
                <a16:creationId xmlns:a16="http://schemas.microsoft.com/office/drawing/2014/main" id="{7B39248F-6313-F3FD-8A75-6400F971A6AC}"/>
              </a:ext>
            </a:extLst>
          </p:cNvPr>
          <p:cNvSpPr txBox="1"/>
          <p:nvPr/>
        </p:nvSpPr>
        <p:spPr>
          <a:xfrm>
            <a:off x="2529855" y="7516250"/>
            <a:ext cx="1113515" cy="261570"/>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chemeClr val="dk1"/>
              </a:buClr>
              <a:buSzPts val="1200"/>
            </a:pPr>
            <a:r>
              <a:rPr lang="en-US" sz="1100" dirty="0">
                <a:solidFill>
                  <a:schemeClr val="dk1"/>
                </a:solidFill>
                <a:latin typeface="Tahoma"/>
                <a:ea typeface="Tahoma"/>
                <a:cs typeface="Tahoma"/>
                <a:sym typeface="Tahoma"/>
              </a:rPr>
              <a:t>MODEL</a:t>
            </a:r>
            <a:endParaRPr sz="1100" dirty="0"/>
          </a:p>
        </p:txBody>
      </p:sp>
      <p:sp>
        <p:nvSpPr>
          <p:cNvPr id="19" name="Google Shape;771;p61">
            <a:extLst>
              <a:ext uri="{FF2B5EF4-FFF2-40B4-BE49-F238E27FC236}">
                <a16:creationId xmlns:a16="http://schemas.microsoft.com/office/drawing/2014/main" id="{D976E844-7801-35DB-17ED-E5056A35D998}"/>
              </a:ext>
            </a:extLst>
          </p:cNvPr>
          <p:cNvSpPr txBox="1"/>
          <p:nvPr/>
        </p:nvSpPr>
        <p:spPr>
          <a:xfrm>
            <a:off x="4100089" y="7516250"/>
            <a:ext cx="1113515" cy="261570"/>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chemeClr val="dk1"/>
              </a:buClr>
              <a:buSzPts val="1200"/>
            </a:pPr>
            <a:r>
              <a:rPr lang="en-US" sz="1100" dirty="0">
                <a:solidFill>
                  <a:schemeClr val="dk1"/>
                </a:solidFill>
                <a:latin typeface="Tahoma"/>
                <a:ea typeface="Tahoma"/>
                <a:cs typeface="Tahoma"/>
                <a:sym typeface="Tahoma"/>
              </a:rPr>
              <a:t>OUTPUT</a:t>
            </a:r>
            <a:endParaRPr sz="1100" dirty="0"/>
          </a:p>
        </p:txBody>
      </p:sp>
      <p:grpSp>
        <p:nvGrpSpPr>
          <p:cNvPr id="21" name="Google Shape;10114;p75">
            <a:extLst>
              <a:ext uri="{FF2B5EF4-FFF2-40B4-BE49-F238E27FC236}">
                <a16:creationId xmlns:a16="http://schemas.microsoft.com/office/drawing/2014/main" id="{1EEC7E8E-CCAC-1A74-366A-5D817980F26B}"/>
              </a:ext>
            </a:extLst>
          </p:cNvPr>
          <p:cNvGrpSpPr/>
          <p:nvPr/>
        </p:nvGrpSpPr>
        <p:grpSpPr>
          <a:xfrm>
            <a:off x="2768274" y="6469746"/>
            <a:ext cx="640229" cy="706129"/>
            <a:chOff x="4206459" y="1191441"/>
            <a:chExt cx="712556" cy="785901"/>
          </a:xfrm>
        </p:grpSpPr>
        <p:sp>
          <p:nvSpPr>
            <p:cNvPr id="22" name="Google Shape;10115;p75">
              <a:extLst>
                <a:ext uri="{FF2B5EF4-FFF2-40B4-BE49-F238E27FC236}">
                  <a16:creationId xmlns:a16="http://schemas.microsoft.com/office/drawing/2014/main" id="{98D30A82-10EA-2CF1-78B4-F94F94126BBD}"/>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16;p75">
              <a:extLst>
                <a:ext uri="{FF2B5EF4-FFF2-40B4-BE49-F238E27FC236}">
                  <a16:creationId xmlns:a16="http://schemas.microsoft.com/office/drawing/2014/main" id="{6461B68B-2FD3-57B7-FCDD-CB46A755150C}"/>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17;p75">
              <a:extLst>
                <a:ext uri="{FF2B5EF4-FFF2-40B4-BE49-F238E27FC236}">
                  <a16:creationId xmlns:a16="http://schemas.microsoft.com/office/drawing/2014/main" id="{E0BE660E-583C-7FCB-A141-97757DDAF6E1}"/>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18;p75">
              <a:extLst>
                <a:ext uri="{FF2B5EF4-FFF2-40B4-BE49-F238E27FC236}">
                  <a16:creationId xmlns:a16="http://schemas.microsoft.com/office/drawing/2014/main" id="{621C4B75-9FD0-BF0C-767B-831A821A8560}"/>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0119;p75">
              <a:extLst>
                <a:ext uri="{FF2B5EF4-FFF2-40B4-BE49-F238E27FC236}">
                  <a16:creationId xmlns:a16="http://schemas.microsoft.com/office/drawing/2014/main" id="{996CDBF2-BC94-CF9B-E349-7A2084930E78}"/>
                </a:ext>
              </a:extLst>
            </p:cNvPr>
            <p:cNvGrpSpPr/>
            <p:nvPr/>
          </p:nvGrpSpPr>
          <p:grpSpPr>
            <a:xfrm>
              <a:off x="4644280" y="1290523"/>
              <a:ext cx="143716" cy="29462"/>
              <a:chOff x="4644280" y="1290523"/>
              <a:chExt cx="143716" cy="29462"/>
            </a:xfrm>
          </p:grpSpPr>
          <p:sp>
            <p:nvSpPr>
              <p:cNvPr id="56" name="Google Shape;10120;p75">
                <a:extLst>
                  <a:ext uri="{FF2B5EF4-FFF2-40B4-BE49-F238E27FC236}">
                    <a16:creationId xmlns:a16="http://schemas.microsoft.com/office/drawing/2014/main" id="{05A0EAF5-236E-0C81-E437-B09C92797DBE}"/>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121;p75">
                <a:extLst>
                  <a:ext uri="{FF2B5EF4-FFF2-40B4-BE49-F238E27FC236}">
                    <a16:creationId xmlns:a16="http://schemas.microsoft.com/office/drawing/2014/main" id="{63F6F30D-674C-7F24-4D01-E560BCD3CEE9}"/>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122;p75">
                <a:extLst>
                  <a:ext uri="{FF2B5EF4-FFF2-40B4-BE49-F238E27FC236}">
                    <a16:creationId xmlns:a16="http://schemas.microsoft.com/office/drawing/2014/main" id="{6D1F38F8-EEB3-55EF-ACF7-95D17970ACEE}"/>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23;p75">
                <a:extLst>
                  <a:ext uri="{FF2B5EF4-FFF2-40B4-BE49-F238E27FC236}">
                    <a16:creationId xmlns:a16="http://schemas.microsoft.com/office/drawing/2014/main" id="{0344FE9D-B28E-AD55-1720-B0A0807E5B72}"/>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0124;p75">
              <a:extLst>
                <a:ext uri="{FF2B5EF4-FFF2-40B4-BE49-F238E27FC236}">
                  <a16:creationId xmlns:a16="http://schemas.microsoft.com/office/drawing/2014/main" id="{37E0360B-C96B-9E8B-BF68-47C84C10B4CE}"/>
                </a:ext>
              </a:extLst>
            </p:cNvPr>
            <p:cNvGrpSpPr/>
            <p:nvPr/>
          </p:nvGrpSpPr>
          <p:grpSpPr>
            <a:xfrm>
              <a:off x="4356567" y="1191441"/>
              <a:ext cx="143691" cy="29488"/>
              <a:chOff x="4356567" y="1191441"/>
              <a:chExt cx="143691" cy="29488"/>
            </a:xfrm>
          </p:grpSpPr>
          <p:sp>
            <p:nvSpPr>
              <p:cNvPr id="52" name="Google Shape;10125;p75">
                <a:extLst>
                  <a:ext uri="{FF2B5EF4-FFF2-40B4-BE49-F238E27FC236}">
                    <a16:creationId xmlns:a16="http://schemas.microsoft.com/office/drawing/2014/main" id="{0757FC20-FDAD-54D7-C4A0-9C33B22343C9}"/>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126;p75">
                <a:extLst>
                  <a:ext uri="{FF2B5EF4-FFF2-40B4-BE49-F238E27FC236}">
                    <a16:creationId xmlns:a16="http://schemas.microsoft.com/office/drawing/2014/main" id="{8DACDA73-BAB9-91EC-9663-18B2C803981F}"/>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127;p75">
                <a:extLst>
                  <a:ext uri="{FF2B5EF4-FFF2-40B4-BE49-F238E27FC236}">
                    <a16:creationId xmlns:a16="http://schemas.microsoft.com/office/drawing/2014/main" id="{D06DF425-F7B8-B049-FAED-85B9A619A1F9}"/>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128;p75">
                <a:extLst>
                  <a:ext uri="{FF2B5EF4-FFF2-40B4-BE49-F238E27FC236}">
                    <a16:creationId xmlns:a16="http://schemas.microsoft.com/office/drawing/2014/main" id="{2EAB4CE9-03DC-AC79-CB51-3532B56E9EAF}"/>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0129;p75">
              <a:extLst>
                <a:ext uri="{FF2B5EF4-FFF2-40B4-BE49-F238E27FC236}">
                  <a16:creationId xmlns:a16="http://schemas.microsoft.com/office/drawing/2014/main" id="{6E4F46A2-12AB-0E17-00E4-A8B83570CD30}"/>
                </a:ext>
              </a:extLst>
            </p:cNvPr>
            <p:cNvGrpSpPr/>
            <p:nvPr/>
          </p:nvGrpSpPr>
          <p:grpSpPr>
            <a:xfrm>
              <a:off x="4339009" y="1863727"/>
              <a:ext cx="143704" cy="29476"/>
              <a:chOff x="4339009" y="1863727"/>
              <a:chExt cx="143704" cy="29476"/>
            </a:xfrm>
          </p:grpSpPr>
          <p:sp>
            <p:nvSpPr>
              <p:cNvPr id="48" name="Google Shape;10130;p75">
                <a:extLst>
                  <a:ext uri="{FF2B5EF4-FFF2-40B4-BE49-F238E27FC236}">
                    <a16:creationId xmlns:a16="http://schemas.microsoft.com/office/drawing/2014/main" id="{182E3DA9-A23C-04AB-9F6C-331885989E8A}"/>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131;p75">
                <a:extLst>
                  <a:ext uri="{FF2B5EF4-FFF2-40B4-BE49-F238E27FC236}">
                    <a16:creationId xmlns:a16="http://schemas.microsoft.com/office/drawing/2014/main" id="{780430AC-4B7F-4A0B-D6EF-BA157FB0C50F}"/>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132;p75">
                <a:extLst>
                  <a:ext uri="{FF2B5EF4-FFF2-40B4-BE49-F238E27FC236}">
                    <a16:creationId xmlns:a16="http://schemas.microsoft.com/office/drawing/2014/main" id="{20425859-C804-A284-D0DB-067FE678684F}"/>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133;p75">
                <a:extLst>
                  <a:ext uri="{FF2B5EF4-FFF2-40B4-BE49-F238E27FC236}">
                    <a16:creationId xmlns:a16="http://schemas.microsoft.com/office/drawing/2014/main" id="{92DC7F95-DA4D-8AA0-E3A4-BF76355C2AFE}"/>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0134;p75">
              <a:extLst>
                <a:ext uri="{FF2B5EF4-FFF2-40B4-BE49-F238E27FC236}">
                  <a16:creationId xmlns:a16="http://schemas.microsoft.com/office/drawing/2014/main" id="{A551E66B-19FE-A902-7BAB-887259F35E66}"/>
                </a:ext>
              </a:extLst>
            </p:cNvPr>
            <p:cNvGrpSpPr/>
            <p:nvPr/>
          </p:nvGrpSpPr>
          <p:grpSpPr>
            <a:xfrm>
              <a:off x="4206459" y="1607315"/>
              <a:ext cx="29539" cy="142899"/>
              <a:chOff x="4206459" y="1607315"/>
              <a:chExt cx="29539" cy="142899"/>
            </a:xfrm>
          </p:grpSpPr>
          <p:sp>
            <p:nvSpPr>
              <p:cNvPr id="44" name="Google Shape;10135;p75">
                <a:extLst>
                  <a:ext uri="{FF2B5EF4-FFF2-40B4-BE49-F238E27FC236}">
                    <a16:creationId xmlns:a16="http://schemas.microsoft.com/office/drawing/2014/main" id="{580290BF-6FF8-867D-CABB-FE674206D63C}"/>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36;p75">
                <a:extLst>
                  <a:ext uri="{FF2B5EF4-FFF2-40B4-BE49-F238E27FC236}">
                    <a16:creationId xmlns:a16="http://schemas.microsoft.com/office/drawing/2014/main" id="{2E249E18-C9EE-857F-E7D1-99A70B0CD036}"/>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137;p75">
                <a:extLst>
                  <a:ext uri="{FF2B5EF4-FFF2-40B4-BE49-F238E27FC236}">
                    <a16:creationId xmlns:a16="http://schemas.microsoft.com/office/drawing/2014/main" id="{FB4D45E4-44DA-BADE-F37C-9FDA87334E6C}"/>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138;p75">
                <a:extLst>
                  <a:ext uri="{FF2B5EF4-FFF2-40B4-BE49-F238E27FC236}">
                    <a16:creationId xmlns:a16="http://schemas.microsoft.com/office/drawing/2014/main" id="{F9E53EDC-3F93-0513-E699-57F9EB4246EF}"/>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0139;p75">
              <a:extLst>
                <a:ext uri="{FF2B5EF4-FFF2-40B4-BE49-F238E27FC236}">
                  <a16:creationId xmlns:a16="http://schemas.microsoft.com/office/drawing/2014/main" id="{DA4853C8-4A65-AB5E-D9F6-088DE83CA411}"/>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40;p75">
              <a:extLst>
                <a:ext uri="{FF2B5EF4-FFF2-40B4-BE49-F238E27FC236}">
                  <a16:creationId xmlns:a16="http://schemas.microsoft.com/office/drawing/2014/main" id="{BD89216D-B769-DCFC-D0D7-FA8190916B04}"/>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41;p75">
              <a:extLst>
                <a:ext uri="{FF2B5EF4-FFF2-40B4-BE49-F238E27FC236}">
                  <a16:creationId xmlns:a16="http://schemas.microsoft.com/office/drawing/2014/main" id="{5E6D6657-9C79-3E1A-F708-09D30C256572}"/>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142;p75">
              <a:extLst>
                <a:ext uri="{FF2B5EF4-FFF2-40B4-BE49-F238E27FC236}">
                  <a16:creationId xmlns:a16="http://schemas.microsoft.com/office/drawing/2014/main" id="{CF68A798-64AF-AEBB-3E4F-61A3B32E4FE6}"/>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10143;p75">
              <a:extLst>
                <a:ext uri="{FF2B5EF4-FFF2-40B4-BE49-F238E27FC236}">
                  <a16:creationId xmlns:a16="http://schemas.microsoft.com/office/drawing/2014/main" id="{C296B593-6BED-A78D-E7A1-B1532CA01AAB}"/>
                </a:ext>
              </a:extLst>
            </p:cNvPr>
            <p:cNvGrpSpPr/>
            <p:nvPr/>
          </p:nvGrpSpPr>
          <p:grpSpPr>
            <a:xfrm>
              <a:off x="4889463" y="1423737"/>
              <a:ext cx="29552" cy="142899"/>
              <a:chOff x="4889463" y="1423737"/>
              <a:chExt cx="29552" cy="142899"/>
            </a:xfrm>
          </p:grpSpPr>
          <p:sp>
            <p:nvSpPr>
              <p:cNvPr id="40" name="Google Shape;10144;p75">
                <a:extLst>
                  <a:ext uri="{FF2B5EF4-FFF2-40B4-BE49-F238E27FC236}">
                    <a16:creationId xmlns:a16="http://schemas.microsoft.com/office/drawing/2014/main" id="{AEFA8EF5-0232-B150-E8FC-D137EECCC402}"/>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145;p75">
                <a:extLst>
                  <a:ext uri="{FF2B5EF4-FFF2-40B4-BE49-F238E27FC236}">
                    <a16:creationId xmlns:a16="http://schemas.microsoft.com/office/drawing/2014/main" id="{87118E6F-666A-1F34-3C0B-093BC56C747B}"/>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146;p75">
                <a:extLst>
                  <a:ext uri="{FF2B5EF4-FFF2-40B4-BE49-F238E27FC236}">
                    <a16:creationId xmlns:a16="http://schemas.microsoft.com/office/drawing/2014/main" id="{FDA232D2-37A3-D793-8EBD-5AE74CA35113}"/>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147;p75">
                <a:extLst>
                  <a:ext uri="{FF2B5EF4-FFF2-40B4-BE49-F238E27FC236}">
                    <a16:creationId xmlns:a16="http://schemas.microsoft.com/office/drawing/2014/main" id="{DEE87794-1171-8411-F0BB-A63E1DA5F928}"/>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0148;p75">
              <a:extLst>
                <a:ext uri="{FF2B5EF4-FFF2-40B4-BE49-F238E27FC236}">
                  <a16:creationId xmlns:a16="http://schemas.microsoft.com/office/drawing/2014/main" id="{ED57B474-CEDF-992C-040B-83EBE389FA2F}"/>
                </a:ext>
              </a:extLst>
            </p:cNvPr>
            <p:cNvGrpSpPr/>
            <p:nvPr/>
          </p:nvGrpSpPr>
          <p:grpSpPr>
            <a:xfrm>
              <a:off x="4771663" y="1876896"/>
              <a:ext cx="108651" cy="100446"/>
              <a:chOff x="4771663" y="1876896"/>
              <a:chExt cx="108651" cy="100446"/>
            </a:xfrm>
          </p:grpSpPr>
          <p:sp>
            <p:nvSpPr>
              <p:cNvPr id="36" name="Google Shape;10149;p75">
                <a:extLst>
                  <a:ext uri="{FF2B5EF4-FFF2-40B4-BE49-F238E27FC236}">
                    <a16:creationId xmlns:a16="http://schemas.microsoft.com/office/drawing/2014/main" id="{8AAF2A56-D44F-BDB7-E0F7-9710F4DE1ACB}"/>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150;p75">
                <a:extLst>
                  <a:ext uri="{FF2B5EF4-FFF2-40B4-BE49-F238E27FC236}">
                    <a16:creationId xmlns:a16="http://schemas.microsoft.com/office/drawing/2014/main" id="{C15EE9D9-983E-5064-A801-F5BBECB34074}"/>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151;p75">
                <a:extLst>
                  <a:ext uri="{FF2B5EF4-FFF2-40B4-BE49-F238E27FC236}">
                    <a16:creationId xmlns:a16="http://schemas.microsoft.com/office/drawing/2014/main" id="{E6A6972A-66DA-EE26-5F71-4A78D71780FF}"/>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152;p75">
                <a:extLst>
                  <a:ext uri="{FF2B5EF4-FFF2-40B4-BE49-F238E27FC236}">
                    <a16:creationId xmlns:a16="http://schemas.microsoft.com/office/drawing/2014/main" id="{3F294F34-AE74-358B-9215-B1284D3FE357}"/>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771;p61">
            <a:extLst>
              <a:ext uri="{FF2B5EF4-FFF2-40B4-BE49-F238E27FC236}">
                <a16:creationId xmlns:a16="http://schemas.microsoft.com/office/drawing/2014/main" id="{22378C57-5484-E293-B40B-345F998A97F6}"/>
              </a:ext>
            </a:extLst>
          </p:cNvPr>
          <p:cNvSpPr txBox="1"/>
          <p:nvPr/>
        </p:nvSpPr>
        <p:spPr>
          <a:xfrm>
            <a:off x="620712" y="7720754"/>
            <a:ext cx="1787208" cy="261570"/>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chemeClr val="dk1"/>
              </a:buClr>
              <a:buSzPts val="1200"/>
            </a:pPr>
            <a:r>
              <a:rPr lang="en-US" sz="1100" dirty="0">
                <a:solidFill>
                  <a:schemeClr val="dk1"/>
                </a:solidFill>
                <a:latin typeface="Tahoma"/>
                <a:ea typeface="Tahoma"/>
                <a:cs typeface="Tahoma"/>
                <a:sym typeface="Tahoma"/>
              </a:rPr>
              <a:t>An aerial image</a:t>
            </a:r>
            <a:endParaRPr sz="1100" dirty="0"/>
          </a:p>
        </p:txBody>
      </p:sp>
      <p:sp>
        <p:nvSpPr>
          <p:cNvPr id="63" name="Google Shape;771;p61">
            <a:extLst>
              <a:ext uri="{FF2B5EF4-FFF2-40B4-BE49-F238E27FC236}">
                <a16:creationId xmlns:a16="http://schemas.microsoft.com/office/drawing/2014/main" id="{2646432D-2750-8BCF-FE3C-4198CB35EEBF}"/>
              </a:ext>
            </a:extLst>
          </p:cNvPr>
          <p:cNvSpPr txBox="1"/>
          <p:nvPr/>
        </p:nvSpPr>
        <p:spPr>
          <a:xfrm>
            <a:off x="2360024" y="7721129"/>
            <a:ext cx="1487030" cy="430847"/>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chemeClr val="dk1"/>
              </a:buClr>
              <a:buSzPts val="1200"/>
            </a:pPr>
            <a:r>
              <a:rPr lang="en-US" sz="1100" dirty="0">
                <a:solidFill>
                  <a:schemeClr val="dk1"/>
                </a:solidFill>
                <a:latin typeface="Tahoma"/>
                <a:ea typeface="Tahoma"/>
                <a:cs typeface="Tahoma"/>
                <a:sym typeface="Tahoma"/>
              </a:rPr>
              <a:t>A trained oriented object detector</a:t>
            </a:r>
            <a:endParaRPr sz="1100" dirty="0"/>
          </a:p>
        </p:txBody>
      </p:sp>
      <p:sp>
        <p:nvSpPr>
          <p:cNvPr id="452" name="Google Shape;771;p61">
            <a:extLst>
              <a:ext uri="{FF2B5EF4-FFF2-40B4-BE49-F238E27FC236}">
                <a16:creationId xmlns:a16="http://schemas.microsoft.com/office/drawing/2014/main" id="{19934820-A2F4-6B54-AE00-E02BBD0877D6}"/>
              </a:ext>
            </a:extLst>
          </p:cNvPr>
          <p:cNvSpPr txBox="1"/>
          <p:nvPr/>
        </p:nvSpPr>
        <p:spPr>
          <a:xfrm>
            <a:off x="3876176" y="7720754"/>
            <a:ext cx="1602603" cy="430847"/>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chemeClr val="dk1"/>
              </a:buClr>
              <a:buSzPts val="1200"/>
            </a:pPr>
            <a:r>
              <a:rPr lang="en-US" sz="1100" dirty="0">
                <a:solidFill>
                  <a:schemeClr val="dk1"/>
                </a:solidFill>
                <a:latin typeface="Tahoma"/>
                <a:ea typeface="Tahoma"/>
                <a:cs typeface="Tahoma"/>
                <a:sym typeface="Tahoma"/>
              </a:rPr>
              <a:t>An image contains oriented bounding box</a:t>
            </a:r>
            <a:endParaRPr sz="1100" dirty="0"/>
          </a:p>
        </p:txBody>
      </p:sp>
      <p:pic>
        <p:nvPicPr>
          <p:cNvPr id="453" name="Picture 452" descr="A picture containing sprinkler system&#10;&#10;Description automatically generated">
            <a:extLst>
              <a:ext uri="{FF2B5EF4-FFF2-40B4-BE49-F238E27FC236}">
                <a16:creationId xmlns:a16="http://schemas.microsoft.com/office/drawing/2014/main" id="{7772847D-45F3-0051-1993-BB3584A0C46D}"/>
              </a:ext>
            </a:extLst>
          </p:cNvPr>
          <p:cNvPicPr>
            <a:picLocks noChangeAspect="1"/>
          </p:cNvPicPr>
          <p:nvPr/>
        </p:nvPicPr>
        <p:blipFill>
          <a:blip r:embed="rId7"/>
          <a:stretch>
            <a:fillRect/>
          </a:stretch>
        </p:blipFill>
        <p:spPr>
          <a:xfrm>
            <a:off x="6166792" y="7442089"/>
            <a:ext cx="1742767" cy="863992"/>
          </a:xfrm>
          <a:prstGeom prst="rect">
            <a:avLst/>
          </a:prstGeom>
          <a:effectLst>
            <a:glow rad="63500">
              <a:schemeClr val="accent1">
                <a:satMod val="175000"/>
                <a:alpha val="40000"/>
              </a:schemeClr>
            </a:glow>
          </a:effectLst>
        </p:spPr>
      </p:pic>
      <p:pic>
        <p:nvPicPr>
          <p:cNvPr id="454" name="Picture 453" descr="A picture containing text, indoor&#10;&#10;Description automatically generated">
            <a:extLst>
              <a:ext uri="{FF2B5EF4-FFF2-40B4-BE49-F238E27FC236}">
                <a16:creationId xmlns:a16="http://schemas.microsoft.com/office/drawing/2014/main" id="{E55903E9-4964-D367-46BE-E32C22DC8310}"/>
              </a:ext>
            </a:extLst>
          </p:cNvPr>
          <p:cNvPicPr>
            <a:picLocks noChangeAspect="1"/>
          </p:cNvPicPr>
          <p:nvPr/>
        </p:nvPicPr>
        <p:blipFill>
          <a:blip r:embed="rId8"/>
          <a:stretch>
            <a:fillRect/>
          </a:stretch>
        </p:blipFill>
        <p:spPr>
          <a:xfrm>
            <a:off x="8131478" y="7451366"/>
            <a:ext cx="1405839" cy="862488"/>
          </a:xfrm>
          <a:prstGeom prst="rect">
            <a:avLst/>
          </a:prstGeom>
          <a:effectLst>
            <a:glow rad="101600">
              <a:srgbClr val="FF66CC">
                <a:alpha val="40000"/>
              </a:srgbClr>
            </a:glow>
          </a:effectLst>
        </p:spPr>
      </p:pic>
      <p:pic>
        <p:nvPicPr>
          <p:cNvPr id="384" name="Picture 383">
            <a:extLst>
              <a:ext uri="{FF2B5EF4-FFF2-40B4-BE49-F238E27FC236}">
                <a16:creationId xmlns:a16="http://schemas.microsoft.com/office/drawing/2014/main" id="{3739D2EB-5658-BF2D-F8D6-71F1F2365AFD}"/>
              </a:ext>
            </a:extLst>
          </p:cNvPr>
          <p:cNvPicPr>
            <a:picLocks noChangeAspect="1"/>
          </p:cNvPicPr>
          <p:nvPr/>
        </p:nvPicPr>
        <p:blipFill>
          <a:blip r:embed="rId9"/>
          <a:stretch>
            <a:fillRect/>
          </a:stretch>
        </p:blipFill>
        <p:spPr>
          <a:xfrm>
            <a:off x="6162896" y="6277028"/>
            <a:ext cx="1020341" cy="921098"/>
          </a:xfrm>
          <a:prstGeom prst="rect">
            <a:avLst/>
          </a:prstGeom>
          <a:effectLst>
            <a:glow rad="101600">
              <a:srgbClr val="FFC000">
                <a:alpha val="40000"/>
              </a:srgbClr>
            </a:glow>
          </a:effectLst>
        </p:spPr>
      </p:pic>
      <p:pic>
        <p:nvPicPr>
          <p:cNvPr id="385" name="Picture 384" descr="Graphical user interface&#10;&#10;Description automatically generated">
            <a:extLst>
              <a:ext uri="{FF2B5EF4-FFF2-40B4-BE49-F238E27FC236}">
                <a16:creationId xmlns:a16="http://schemas.microsoft.com/office/drawing/2014/main" id="{153FDCCB-E63C-1681-EA8F-7E59213B8B31}"/>
              </a:ext>
            </a:extLst>
          </p:cNvPr>
          <p:cNvPicPr>
            <a:picLocks noChangeAspect="1"/>
          </p:cNvPicPr>
          <p:nvPr/>
        </p:nvPicPr>
        <p:blipFill>
          <a:blip r:embed="rId10"/>
          <a:stretch>
            <a:fillRect/>
          </a:stretch>
        </p:blipFill>
        <p:spPr>
          <a:xfrm>
            <a:off x="7407511" y="6265705"/>
            <a:ext cx="980137" cy="963691"/>
          </a:xfrm>
          <a:prstGeom prst="rect">
            <a:avLst/>
          </a:prstGeom>
          <a:effectLst>
            <a:glow rad="101600">
              <a:srgbClr val="92D050">
                <a:alpha val="40000"/>
              </a:srgbClr>
            </a:glow>
          </a:effectLst>
        </p:spPr>
      </p:pic>
      <p:pic>
        <p:nvPicPr>
          <p:cNvPr id="386" name="Picture 385" descr="A picture containing text&#10;&#10;Description automatically generated">
            <a:extLst>
              <a:ext uri="{FF2B5EF4-FFF2-40B4-BE49-F238E27FC236}">
                <a16:creationId xmlns:a16="http://schemas.microsoft.com/office/drawing/2014/main" id="{2FCC760A-0FAE-4E86-655F-E85B73DA3F0B}"/>
              </a:ext>
            </a:extLst>
          </p:cNvPr>
          <p:cNvPicPr>
            <a:picLocks noChangeAspect="1"/>
          </p:cNvPicPr>
          <p:nvPr/>
        </p:nvPicPr>
        <p:blipFill>
          <a:blip r:embed="rId11"/>
          <a:stretch>
            <a:fillRect/>
          </a:stretch>
        </p:blipFill>
        <p:spPr>
          <a:xfrm>
            <a:off x="8571801" y="6268340"/>
            <a:ext cx="957896" cy="974354"/>
          </a:xfrm>
          <a:prstGeom prst="rect">
            <a:avLst/>
          </a:prstGeom>
          <a:effectLst>
            <a:glow rad="63500">
              <a:srgbClr val="0070C0">
                <a:alpha val="40000"/>
              </a:srgbClr>
            </a:glow>
          </a:effectLst>
        </p:spPr>
      </p:pic>
      <p:sp>
        <p:nvSpPr>
          <p:cNvPr id="387" name="Google Shape;1327;p39">
            <a:extLst>
              <a:ext uri="{FF2B5EF4-FFF2-40B4-BE49-F238E27FC236}">
                <a16:creationId xmlns:a16="http://schemas.microsoft.com/office/drawing/2014/main" id="{628911CB-D069-7801-7600-39A23BC5EF31}"/>
              </a:ext>
            </a:extLst>
          </p:cNvPr>
          <p:cNvSpPr txBox="1">
            <a:spLocks/>
          </p:cNvSpPr>
          <p:nvPr/>
        </p:nvSpPr>
        <p:spPr>
          <a:xfrm>
            <a:off x="6143341" y="5986037"/>
            <a:ext cx="1090805" cy="297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15000"/>
              </a:lnSpc>
              <a:spcBef>
                <a:spcPts val="0"/>
              </a:spcBef>
              <a:spcAft>
                <a:spcPts val="0"/>
              </a:spcAft>
              <a:buClr>
                <a:srgbClr val="000000"/>
              </a:buClr>
              <a:buSzPts val="2200"/>
              <a:buFont typeface="Roboto"/>
              <a:buChar char="●"/>
              <a:defRPr sz="2200" b="0" i="0" u="none" strike="noStrike" cap="none">
                <a:solidFill>
                  <a:srgbClr val="000000"/>
                </a:solidFill>
                <a:latin typeface="Roboto"/>
                <a:ea typeface="Roboto"/>
                <a:cs typeface="Roboto"/>
                <a:sym typeface="Roboto"/>
              </a:defRPr>
            </a:lvl1pPr>
            <a:lvl2pPr marL="914400" marR="0" lvl="1" indent="-355600" algn="l" rtl="0">
              <a:lnSpc>
                <a:spcPct val="115000"/>
              </a:lnSpc>
              <a:spcBef>
                <a:spcPts val="1600"/>
              </a:spcBef>
              <a:spcAft>
                <a:spcPts val="0"/>
              </a:spcAft>
              <a:buClr>
                <a:srgbClr val="000000"/>
              </a:buClr>
              <a:buSzPts val="2000"/>
              <a:buFont typeface="Roboto"/>
              <a:buChar char="○"/>
              <a:defRPr sz="2000" b="0" i="0" u="none" strike="noStrike" cap="none">
                <a:solidFill>
                  <a:srgbClr val="000000"/>
                </a:solidFill>
                <a:latin typeface="Roboto"/>
                <a:ea typeface="Roboto"/>
                <a:cs typeface="Roboto"/>
                <a:sym typeface="Roboto"/>
              </a:defRPr>
            </a:lvl2pPr>
            <a:lvl3pPr marL="1371600" marR="0" lvl="2" indent="-342900" algn="l" rtl="0">
              <a:lnSpc>
                <a:spcPct val="115000"/>
              </a:lnSpc>
              <a:spcBef>
                <a:spcPts val="160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3pPr>
            <a:lvl4pPr marL="1828800" marR="0" lvl="3" indent="-330200" algn="l" rtl="0">
              <a:lnSpc>
                <a:spcPct val="115000"/>
              </a:lnSpc>
              <a:spcBef>
                <a:spcPts val="1600"/>
              </a:spcBef>
              <a:spcAft>
                <a:spcPts val="0"/>
              </a:spcAft>
              <a:buClr>
                <a:srgbClr val="000000"/>
              </a:buClr>
              <a:buSzPts val="1600"/>
              <a:buFont typeface="Roboto"/>
              <a:buChar char="●"/>
              <a:defRPr sz="16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lgn="ctr">
              <a:buFont typeface="Roboto"/>
              <a:buNone/>
            </a:pPr>
            <a:r>
              <a:rPr lang="en-US" sz="1100" b="1" dirty="0">
                <a:solidFill>
                  <a:srgbClr val="FFC000"/>
                </a:solidFill>
                <a:latin typeface="Roboto" panose="02000000000000000000" pitchFamily="2" charset="0"/>
                <a:ea typeface="Roboto" panose="02000000000000000000" pitchFamily="2" charset="0"/>
                <a:cs typeface="Roboto" panose="02000000000000000000" pitchFamily="2" charset="0"/>
              </a:rPr>
              <a:t>R3Det</a:t>
            </a:r>
          </a:p>
        </p:txBody>
      </p:sp>
      <p:sp>
        <p:nvSpPr>
          <p:cNvPr id="388" name="Google Shape;1327;p39">
            <a:extLst>
              <a:ext uri="{FF2B5EF4-FFF2-40B4-BE49-F238E27FC236}">
                <a16:creationId xmlns:a16="http://schemas.microsoft.com/office/drawing/2014/main" id="{39F68614-E8C6-4275-B667-D283A46484DB}"/>
              </a:ext>
            </a:extLst>
          </p:cNvPr>
          <p:cNvSpPr txBox="1">
            <a:spLocks/>
          </p:cNvSpPr>
          <p:nvPr/>
        </p:nvSpPr>
        <p:spPr>
          <a:xfrm>
            <a:off x="7259156" y="5998577"/>
            <a:ext cx="1291240" cy="365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Font typeface="Montserrat"/>
              <a:buNone/>
            </a:pPr>
            <a:r>
              <a:rPr lang="en-US" sz="1100" b="1" dirty="0">
                <a:solidFill>
                  <a:srgbClr val="92D050"/>
                </a:solidFill>
                <a:latin typeface="Roboto" panose="02000000000000000000" pitchFamily="2" charset="0"/>
                <a:ea typeface="Roboto" panose="02000000000000000000" pitchFamily="2" charset="0"/>
                <a:cs typeface="Roboto" panose="02000000000000000000" pitchFamily="2" charset="0"/>
              </a:rPr>
              <a:t>RoI Transformer</a:t>
            </a:r>
          </a:p>
        </p:txBody>
      </p:sp>
      <p:sp>
        <p:nvSpPr>
          <p:cNvPr id="389" name="Google Shape;1327;p39">
            <a:extLst>
              <a:ext uri="{FF2B5EF4-FFF2-40B4-BE49-F238E27FC236}">
                <a16:creationId xmlns:a16="http://schemas.microsoft.com/office/drawing/2014/main" id="{CB7AEDC2-D7D2-C355-6D43-6786A87EF11F}"/>
              </a:ext>
            </a:extLst>
          </p:cNvPr>
          <p:cNvSpPr txBox="1">
            <a:spLocks/>
          </p:cNvSpPr>
          <p:nvPr/>
        </p:nvSpPr>
        <p:spPr>
          <a:xfrm>
            <a:off x="8586342" y="5998933"/>
            <a:ext cx="950975" cy="205094"/>
          </a:xfrm>
          <a:prstGeom prst="rect">
            <a:avLst/>
          </a:prstGeom>
          <a:noFill/>
          <a:ln>
            <a:noFill/>
          </a:ln>
          <a:effectLst>
            <a:glow rad="127000">
              <a:srgbClr val="0070C0"/>
            </a:glo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Font typeface="Montserrat"/>
              <a:buNone/>
            </a:pPr>
            <a:r>
              <a:rPr lang="en-US" sz="1100" b="1" dirty="0">
                <a:solidFill>
                  <a:srgbClr val="0070C0"/>
                </a:solidFill>
                <a:latin typeface="Roboto" panose="02000000000000000000" pitchFamily="2" charset="0"/>
                <a:ea typeface="Roboto" panose="02000000000000000000" pitchFamily="2" charset="0"/>
                <a:cs typeface="Roboto" panose="02000000000000000000" pitchFamily="2" charset="0"/>
              </a:rPr>
              <a:t>ReDet</a:t>
            </a:r>
          </a:p>
        </p:txBody>
      </p:sp>
      <p:sp>
        <p:nvSpPr>
          <p:cNvPr id="390" name="Google Shape;1327;p39">
            <a:extLst>
              <a:ext uri="{FF2B5EF4-FFF2-40B4-BE49-F238E27FC236}">
                <a16:creationId xmlns:a16="http://schemas.microsoft.com/office/drawing/2014/main" id="{74F868A5-4C7B-B55A-8E30-B4EA15743F91}"/>
              </a:ext>
            </a:extLst>
          </p:cNvPr>
          <p:cNvSpPr txBox="1">
            <a:spLocks/>
          </p:cNvSpPr>
          <p:nvPr/>
        </p:nvSpPr>
        <p:spPr>
          <a:xfrm>
            <a:off x="6544937" y="7184976"/>
            <a:ext cx="943558" cy="294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Font typeface="Montserrat"/>
              <a:buNone/>
            </a:pPr>
            <a:r>
              <a:rPr lang="en-US" sz="1100" b="1"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S2ANet</a:t>
            </a:r>
          </a:p>
        </p:txBody>
      </p:sp>
      <p:sp>
        <p:nvSpPr>
          <p:cNvPr id="391" name="Google Shape;1327;p39">
            <a:extLst>
              <a:ext uri="{FF2B5EF4-FFF2-40B4-BE49-F238E27FC236}">
                <a16:creationId xmlns:a16="http://schemas.microsoft.com/office/drawing/2014/main" id="{D6E8C347-A50C-0B10-0577-81F5F72839F3}"/>
              </a:ext>
            </a:extLst>
          </p:cNvPr>
          <p:cNvSpPr txBox="1">
            <a:spLocks/>
          </p:cNvSpPr>
          <p:nvPr/>
        </p:nvSpPr>
        <p:spPr>
          <a:xfrm>
            <a:off x="8237679" y="7184976"/>
            <a:ext cx="1225048" cy="365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0" indent="0" algn="ctr">
              <a:buFont typeface="Montserrat"/>
              <a:buNone/>
            </a:pPr>
            <a:r>
              <a:rPr lang="en-US" sz="1100" b="1" dirty="0">
                <a:solidFill>
                  <a:srgbClr val="FF66CC"/>
                </a:solidFill>
                <a:latin typeface="Roboto" panose="02000000000000000000" pitchFamily="2" charset="0"/>
                <a:ea typeface="Roboto" panose="02000000000000000000" pitchFamily="2" charset="0"/>
                <a:cs typeface="Roboto" panose="02000000000000000000" pitchFamily="2" charset="0"/>
              </a:rPr>
              <a:t>Oriented R-CNN</a:t>
            </a:r>
          </a:p>
        </p:txBody>
      </p:sp>
      <p:sp>
        <p:nvSpPr>
          <p:cNvPr id="392" name="Google Shape;1162;p62">
            <a:extLst>
              <a:ext uri="{FF2B5EF4-FFF2-40B4-BE49-F238E27FC236}">
                <a16:creationId xmlns:a16="http://schemas.microsoft.com/office/drawing/2014/main" id="{ADA7C631-5405-5FBE-E03A-715B07CA4788}"/>
              </a:ext>
            </a:extLst>
          </p:cNvPr>
          <p:cNvSpPr txBox="1"/>
          <p:nvPr/>
        </p:nvSpPr>
        <p:spPr>
          <a:xfrm>
            <a:off x="544511" y="8850312"/>
            <a:ext cx="330254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B4993"/>
              </a:buClr>
              <a:buSzPts val="1400"/>
              <a:buFont typeface="Tahoma"/>
              <a:buNone/>
            </a:pPr>
            <a:r>
              <a:rPr lang="en-US" sz="1400" b="1" i="0" u="none" dirty="0">
                <a:solidFill>
                  <a:srgbClr val="0B4993"/>
                </a:solidFill>
                <a:latin typeface="Tahoma"/>
                <a:ea typeface="Tahoma"/>
                <a:cs typeface="Tahoma"/>
                <a:sym typeface="Tahoma"/>
              </a:rPr>
              <a:t>1.  Two accessible solutions</a:t>
            </a:r>
            <a:endParaRPr dirty="0"/>
          </a:p>
        </p:txBody>
      </p:sp>
      <p:pic>
        <p:nvPicPr>
          <p:cNvPr id="393" name="Picture 392" descr="A picture containing text&#10;&#10;Description automatically generated">
            <a:extLst>
              <a:ext uri="{FF2B5EF4-FFF2-40B4-BE49-F238E27FC236}">
                <a16:creationId xmlns:a16="http://schemas.microsoft.com/office/drawing/2014/main" id="{BC0BD3B2-B00E-313E-027D-71FE0C63C518}"/>
              </a:ext>
            </a:extLst>
          </p:cNvPr>
          <p:cNvPicPr>
            <a:picLocks noChangeAspect="1"/>
          </p:cNvPicPr>
          <p:nvPr/>
        </p:nvPicPr>
        <p:blipFill>
          <a:blip r:embed="rId12"/>
          <a:stretch>
            <a:fillRect/>
          </a:stretch>
        </p:blipFill>
        <p:spPr>
          <a:xfrm>
            <a:off x="5107056" y="10171267"/>
            <a:ext cx="787233" cy="1140131"/>
          </a:xfrm>
          <a:prstGeom prst="rect">
            <a:avLst/>
          </a:prstGeom>
          <a:effectLst>
            <a:glow rad="76200">
              <a:srgbClr val="00B0F0">
                <a:alpha val="39000"/>
              </a:srgbClr>
            </a:glow>
          </a:effectLst>
        </p:spPr>
      </p:pic>
      <p:pic>
        <p:nvPicPr>
          <p:cNvPr id="394" name="Picture 393" descr="A picture containing text, electronics, several&#10;&#10;Description automatically generated">
            <a:extLst>
              <a:ext uri="{FF2B5EF4-FFF2-40B4-BE49-F238E27FC236}">
                <a16:creationId xmlns:a16="http://schemas.microsoft.com/office/drawing/2014/main" id="{2D58707C-2D21-E1C1-1CDF-5979B8E5BE25}"/>
              </a:ext>
            </a:extLst>
          </p:cNvPr>
          <p:cNvPicPr>
            <a:picLocks noChangeAspect="1"/>
          </p:cNvPicPr>
          <p:nvPr/>
        </p:nvPicPr>
        <p:blipFill>
          <a:blip r:embed="rId13"/>
          <a:stretch>
            <a:fillRect/>
          </a:stretch>
        </p:blipFill>
        <p:spPr>
          <a:xfrm>
            <a:off x="7624651" y="10177635"/>
            <a:ext cx="793768" cy="1149187"/>
          </a:xfrm>
          <a:prstGeom prst="rect">
            <a:avLst/>
          </a:prstGeom>
          <a:effectLst>
            <a:glow rad="76200">
              <a:srgbClr val="00B0F0">
                <a:alpha val="39000"/>
              </a:srgbClr>
            </a:glow>
          </a:effectLst>
        </p:spPr>
      </p:pic>
      <p:pic>
        <p:nvPicPr>
          <p:cNvPr id="395" name="Picture 394" descr="A picture containing text, electronics, several&#10;&#10;Description automatically generated">
            <a:extLst>
              <a:ext uri="{FF2B5EF4-FFF2-40B4-BE49-F238E27FC236}">
                <a16:creationId xmlns:a16="http://schemas.microsoft.com/office/drawing/2014/main" id="{956C8CC6-B96B-6766-F867-29A3307D8BD8}"/>
              </a:ext>
            </a:extLst>
          </p:cNvPr>
          <p:cNvPicPr>
            <a:picLocks noChangeAspect="1"/>
          </p:cNvPicPr>
          <p:nvPr/>
        </p:nvPicPr>
        <p:blipFill>
          <a:blip r:embed="rId14"/>
          <a:stretch>
            <a:fillRect/>
          </a:stretch>
        </p:blipFill>
        <p:spPr>
          <a:xfrm>
            <a:off x="9395167" y="10183780"/>
            <a:ext cx="793768" cy="1151357"/>
          </a:xfrm>
          <a:prstGeom prst="rect">
            <a:avLst/>
          </a:prstGeom>
          <a:effectLst>
            <a:glow rad="76200">
              <a:srgbClr val="00B0F0">
                <a:alpha val="39000"/>
              </a:srgbClr>
            </a:glow>
          </a:effectLst>
        </p:spPr>
      </p:pic>
      <p:pic>
        <p:nvPicPr>
          <p:cNvPr id="396" name="Picture 395" descr="A picture containing text&#10;&#10;Description automatically generated">
            <a:extLst>
              <a:ext uri="{FF2B5EF4-FFF2-40B4-BE49-F238E27FC236}">
                <a16:creationId xmlns:a16="http://schemas.microsoft.com/office/drawing/2014/main" id="{4B7B35FE-7BEF-BF5C-985C-FC6FFDBCA2A4}"/>
              </a:ext>
            </a:extLst>
          </p:cNvPr>
          <p:cNvPicPr>
            <a:picLocks noChangeAspect="1"/>
          </p:cNvPicPr>
          <p:nvPr/>
        </p:nvPicPr>
        <p:blipFill>
          <a:blip r:embed="rId15"/>
          <a:stretch>
            <a:fillRect/>
          </a:stretch>
        </p:blipFill>
        <p:spPr>
          <a:xfrm>
            <a:off x="7540631" y="9148859"/>
            <a:ext cx="961808" cy="612580"/>
          </a:xfrm>
          <a:prstGeom prst="rect">
            <a:avLst/>
          </a:prstGeom>
          <a:effectLst>
            <a:glow rad="101600">
              <a:schemeClr val="tx2">
                <a:lumMod val="20000"/>
                <a:lumOff val="80000"/>
                <a:alpha val="40000"/>
              </a:schemeClr>
            </a:glow>
          </a:effectLst>
        </p:spPr>
      </p:pic>
      <p:pic>
        <p:nvPicPr>
          <p:cNvPr id="397" name="Picture 396" descr="A picture containing text, dark&#10;&#10;Description automatically generated">
            <a:extLst>
              <a:ext uri="{FF2B5EF4-FFF2-40B4-BE49-F238E27FC236}">
                <a16:creationId xmlns:a16="http://schemas.microsoft.com/office/drawing/2014/main" id="{4354359C-A97F-9CDA-5A90-15D417E5A4EB}"/>
              </a:ext>
            </a:extLst>
          </p:cNvPr>
          <p:cNvPicPr>
            <a:picLocks noChangeAspect="1"/>
          </p:cNvPicPr>
          <p:nvPr/>
        </p:nvPicPr>
        <p:blipFill>
          <a:blip r:embed="rId16"/>
          <a:stretch>
            <a:fillRect/>
          </a:stretch>
        </p:blipFill>
        <p:spPr>
          <a:xfrm>
            <a:off x="9302593" y="9149595"/>
            <a:ext cx="992315" cy="621560"/>
          </a:xfrm>
          <a:prstGeom prst="rect">
            <a:avLst/>
          </a:prstGeom>
          <a:effectLst>
            <a:glow rad="101600">
              <a:schemeClr val="tx2">
                <a:lumMod val="20000"/>
                <a:lumOff val="80000"/>
                <a:alpha val="40000"/>
              </a:schemeClr>
            </a:glow>
          </a:effectLst>
        </p:spPr>
      </p:pic>
      <p:sp>
        <p:nvSpPr>
          <p:cNvPr id="398" name="Trapezoid 397">
            <a:extLst>
              <a:ext uri="{FF2B5EF4-FFF2-40B4-BE49-F238E27FC236}">
                <a16:creationId xmlns:a16="http://schemas.microsoft.com/office/drawing/2014/main" id="{10756574-57FD-713E-AAEE-E7A104C993F1}"/>
              </a:ext>
            </a:extLst>
          </p:cNvPr>
          <p:cNvSpPr/>
          <p:nvPr/>
        </p:nvSpPr>
        <p:spPr>
          <a:xfrm rot="16200000">
            <a:off x="6397934" y="10253268"/>
            <a:ext cx="693478" cy="992431"/>
          </a:xfrm>
          <a:prstGeom prst="trapezoid">
            <a:avLst/>
          </a:prstGeom>
          <a:solidFill>
            <a:srgbClr val="FFC000"/>
          </a:solidFill>
          <a:ln w="19050"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FFC000"/>
              </a:solidFill>
            </a:endParaRPr>
          </a:p>
        </p:txBody>
      </p:sp>
      <p:sp>
        <p:nvSpPr>
          <p:cNvPr id="399" name="TextBox 398">
            <a:extLst>
              <a:ext uri="{FF2B5EF4-FFF2-40B4-BE49-F238E27FC236}">
                <a16:creationId xmlns:a16="http://schemas.microsoft.com/office/drawing/2014/main" id="{369549D6-8CB5-FCF2-B367-4558BCF07DCD}"/>
              </a:ext>
            </a:extLst>
          </p:cNvPr>
          <p:cNvSpPr txBox="1"/>
          <p:nvPr/>
        </p:nvSpPr>
        <p:spPr>
          <a:xfrm>
            <a:off x="6223772" y="10616610"/>
            <a:ext cx="1061379" cy="261610"/>
          </a:xfrm>
          <a:prstGeom prst="rect">
            <a:avLst/>
          </a:prstGeom>
          <a:noFill/>
        </p:spPr>
        <p:txBody>
          <a:bodyPr wrap="square" rtlCol="0">
            <a:spAutoFit/>
          </a:bodyPr>
          <a:lstStyle/>
          <a:p>
            <a:pPr algn="ctr"/>
            <a:r>
              <a:rPr lang="en-US" sz="1100" b="1" dirty="0">
                <a:ln w="3175">
                  <a:noFill/>
                </a:ln>
                <a:solidFill>
                  <a:schemeClr val="tx1"/>
                </a:solidFill>
              </a:rPr>
              <a:t>OrientedNet</a:t>
            </a:r>
          </a:p>
        </p:txBody>
      </p:sp>
      <p:sp>
        <p:nvSpPr>
          <p:cNvPr id="400" name="Trapezoid 399">
            <a:extLst>
              <a:ext uri="{FF2B5EF4-FFF2-40B4-BE49-F238E27FC236}">
                <a16:creationId xmlns:a16="http://schemas.microsoft.com/office/drawing/2014/main" id="{C7BD612F-66F9-99B1-D949-7FC0737F1782}"/>
              </a:ext>
            </a:extLst>
          </p:cNvPr>
          <p:cNvSpPr/>
          <p:nvPr/>
        </p:nvSpPr>
        <p:spPr>
          <a:xfrm rot="16200000">
            <a:off x="8677668" y="9195086"/>
            <a:ext cx="486154" cy="537966"/>
          </a:xfrm>
          <a:prstGeom prst="trapezoid">
            <a:avLst/>
          </a:prstGeom>
          <a:solidFill>
            <a:srgbClr val="92D050"/>
          </a:solidFill>
          <a:ln w="19050"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rgbClr val="92D050"/>
              </a:solidFill>
            </a:endParaRPr>
          </a:p>
        </p:txBody>
      </p:sp>
      <p:sp>
        <p:nvSpPr>
          <p:cNvPr id="401" name="TextBox 400">
            <a:extLst>
              <a:ext uri="{FF2B5EF4-FFF2-40B4-BE49-F238E27FC236}">
                <a16:creationId xmlns:a16="http://schemas.microsoft.com/office/drawing/2014/main" id="{0FC7D8FB-F2D4-A594-2E11-444A3C305BC2}"/>
              </a:ext>
            </a:extLst>
          </p:cNvPr>
          <p:cNvSpPr txBox="1"/>
          <p:nvPr/>
        </p:nvSpPr>
        <p:spPr>
          <a:xfrm>
            <a:off x="8569979" y="9337219"/>
            <a:ext cx="684754" cy="261610"/>
          </a:xfrm>
          <a:prstGeom prst="rect">
            <a:avLst/>
          </a:prstGeom>
          <a:noFill/>
        </p:spPr>
        <p:txBody>
          <a:bodyPr wrap="square" rtlCol="0">
            <a:spAutoFit/>
          </a:bodyPr>
          <a:lstStyle/>
          <a:p>
            <a:pPr algn="ctr"/>
            <a:r>
              <a:rPr lang="en-US" sz="1100" b="1" dirty="0">
                <a:ln w="3175">
                  <a:noFill/>
                </a:ln>
                <a:solidFill>
                  <a:schemeClr val="tx1"/>
                </a:solidFill>
              </a:rPr>
              <a:t>ClsNet</a:t>
            </a:r>
          </a:p>
        </p:txBody>
      </p:sp>
      <p:cxnSp>
        <p:nvCxnSpPr>
          <p:cNvPr id="402" name="Straight Arrow Connector 401">
            <a:extLst>
              <a:ext uri="{FF2B5EF4-FFF2-40B4-BE49-F238E27FC236}">
                <a16:creationId xmlns:a16="http://schemas.microsoft.com/office/drawing/2014/main" id="{0680092D-3C7D-E3DB-8B13-D8BA142D08E7}"/>
              </a:ext>
            </a:extLst>
          </p:cNvPr>
          <p:cNvCxnSpPr>
            <a:cxnSpLocks/>
            <a:stCxn id="393" idx="3"/>
            <a:endCxn id="398" idx="0"/>
          </p:cNvCxnSpPr>
          <p:nvPr/>
        </p:nvCxnSpPr>
        <p:spPr>
          <a:xfrm>
            <a:off x="5894289" y="10741333"/>
            <a:ext cx="354169" cy="8151"/>
          </a:xfrm>
          <a:prstGeom prst="straightConnector1">
            <a:avLst/>
          </a:prstGeom>
          <a:ln w="28575" cap="flat" cmpd="sng" algn="ctr">
            <a:solidFill>
              <a:schemeClr val="accent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3" name="Straight Arrow Connector 402">
            <a:extLst>
              <a:ext uri="{FF2B5EF4-FFF2-40B4-BE49-F238E27FC236}">
                <a16:creationId xmlns:a16="http://schemas.microsoft.com/office/drawing/2014/main" id="{D9A11125-1FB7-E1A1-4062-9EA7B82A64C4}"/>
              </a:ext>
            </a:extLst>
          </p:cNvPr>
          <p:cNvCxnSpPr>
            <a:cxnSpLocks/>
            <a:stCxn id="398" idx="2"/>
            <a:endCxn id="394" idx="1"/>
          </p:cNvCxnSpPr>
          <p:nvPr/>
        </p:nvCxnSpPr>
        <p:spPr>
          <a:xfrm>
            <a:off x="7240889" y="10749484"/>
            <a:ext cx="383762" cy="2745"/>
          </a:xfrm>
          <a:prstGeom prst="straightConnector1">
            <a:avLst/>
          </a:prstGeom>
          <a:ln w="28575" cap="flat" cmpd="sng" algn="ctr">
            <a:solidFill>
              <a:schemeClr val="accent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4" name="Straight Arrow Connector 403">
            <a:extLst>
              <a:ext uri="{FF2B5EF4-FFF2-40B4-BE49-F238E27FC236}">
                <a16:creationId xmlns:a16="http://schemas.microsoft.com/office/drawing/2014/main" id="{7D2FA419-5EF8-E4B3-56FE-327D74DB83AC}"/>
              </a:ext>
            </a:extLst>
          </p:cNvPr>
          <p:cNvCxnSpPr>
            <a:cxnSpLocks/>
            <a:stCxn id="394" idx="3"/>
            <a:endCxn id="395" idx="1"/>
          </p:cNvCxnSpPr>
          <p:nvPr/>
        </p:nvCxnSpPr>
        <p:spPr>
          <a:xfrm>
            <a:off x="8418419" y="10752229"/>
            <a:ext cx="976748" cy="7230"/>
          </a:xfrm>
          <a:prstGeom prst="straightConnector1">
            <a:avLst/>
          </a:prstGeom>
          <a:ln w="28575" cap="flat" cmpd="sng" algn="ctr">
            <a:solidFill>
              <a:schemeClr val="accent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5" name="Straight Arrow Connector 404">
            <a:extLst>
              <a:ext uri="{FF2B5EF4-FFF2-40B4-BE49-F238E27FC236}">
                <a16:creationId xmlns:a16="http://schemas.microsoft.com/office/drawing/2014/main" id="{FE31D1C2-6C05-B4BA-9E86-7E1A555A5DF7}"/>
              </a:ext>
            </a:extLst>
          </p:cNvPr>
          <p:cNvCxnSpPr>
            <a:cxnSpLocks/>
            <a:stCxn id="397" idx="2"/>
            <a:endCxn id="395" idx="0"/>
          </p:cNvCxnSpPr>
          <p:nvPr/>
        </p:nvCxnSpPr>
        <p:spPr>
          <a:xfrm flipH="1">
            <a:off x="9792051" y="9771155"/>
            <a:ext cx="6700" cy="412625"/>
          </a:xfrm>
          <a:prstGeom prst="straightConnector1">
            <a:avLst/>
          </a:prstGeom>
          <a:ln w="28575" cap="flat" cmpd="sng" algn="ctr">
            <a:solidFill>
              <a:schemeClr val="accent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7" name="Straight Arrow Connector 406">
            <a:extLst>
              <a:ext uri="{FF2B5EF4-FFF2-40B4-BE49-F238E27FC236}">
                <a16:creationId xmlns:a16="http://schemas.microsoft.com/office/drawing/2014/main" id="{85CAC0C9-30A2-D782-C716-3CA97A9C1216}"/>
              </a:ext>
            </a:extLst>
          </p:cNvPr>
          <p:cNvCxnSpPr>
            <a:cxnSpLocks/>
            <a:stCxn id="400" idx="2"/>
          </p:cNvCxnSpPr>
          <p:nvPr/>
        </p:nvCxnSpPr>
        <p:spPr>
          <a:xfrm>
            <a:off x="9189728" y="9464069"/>
            <a:ext cx="359788" cy="0"/>
          </a:xfrm>
          <a:prstGeom prst="straightConnector1">
            <a:avLst/>
          </a:prstGeom>
          <a:ln w="28575" cap="flat" cmpd="sng" algn="ctr">
            <a:solidFill>
              <a:schemeClr val="tx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8" name="Straight Arrow Connector 407">
            <a:extLst>
              <a:ext uri="{FF2B5EF4-FFF2-40B4-BE49-F238E27FC236}">
                <a16:creationId xmlns:a16="http://schemas.microsoft.com/office/drawing/2014/main" id="{972E98C6-13E4-62F4-28D0-210C0E7C3A24}"/>
              </a:ext>
            </a:extLst>
          </p:cNvPr>
          <p:cNvCxnSpPr>
            <a:cxnSpLocks/>
            <a:stCxn id="394" idx="0"/>
            <a:endCxn id="396" idx="2"/>
          </p:cNvCxnSpPr>
          <p:nvPr/>
        </p:nvCxnSpPr>
        <p:spPr>
          <a:xfrm flipV="1">
            <a:off x="8021535" y="9761439"/>
            <a:ext cx="0" cy="416196"/>
          </a:xfrm>
          <a:prstGeom prst="straightConnector1">
            <a:avLst/>
          </a:prstGeom>
          <a:ln w="28575" cap="flat" cmpd="sng" algn="ctr">
            <a:solidFill>
              <a:schemeClr val="accent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05" name="Google Shape;1162;p62">
            <a:extLst>
              <a:ext uri="{FF2B5EF4-FFF2-40B4-BE49-F238E27FC236}">
                <a16:creationId xmlns:a16="http://schemas.microsoft.com/office/drawing/2014/main" id="{A9552647-C53C-8B11-BDF3-F53DFDFB9A33}"/>
              </a:ext>
            </a:extLst>
          </p:cNvPr>
          <p:cNvSpPr txBox="1"/>
          <p:nvPr/>
        </p:nvSpPr>
        <p:spPr>
          <a:xfrm>
            <a:off x="4989440" y="8850312"/>
            <a:ext cx="2209800"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B4993"/>
              </a:buClr>
              <a:buSzPts val="1400"/>
              <a:buFont typeface="Tahoma"/>
              <a:buNone/>
            </a:pPr>
            <a:r>
              <a:rPr lang="en-US" b="1" dirty="0">
                <a:solidFill>
                  <a:srgbClr val="0B4993"/>
                </a:solidFill>
                <a:latin typeface="Tahoma"/>
                <a:ea typeface="Tahoma"/>
                <a:cs typeface="Tahoma"/>
                <a:sym typeface="Tahoma"/>
              </a:rPr>
              <a:t>2</a:t>
            </a:r>
            <a:r>
              <a:rPr lang="en-US" sz="1400" b="1" i="0" u="none" dirty="0">
                <a:solidFill>
                  <a:srgbClr val="0B4993"/>
                </a:solidFill>
                <a:latin typeface="Tahoma"/>
                <a:ea typeface="Tahoma"/>
                <a:cs typeface="Tahoma"/>
                <a:sym typeface="Tahoma"/>
              </a:rPr>
              <a:t>. Our Pipeline </a:t>
            </a:r>
            <a:endParaRPr dirty="0"/>
          </a:p>
        </p:txBody>
      </p:sp>
      <p:pic>
        <p:nvPicPr>
          <p:cNvPr id="906" name="Picture 905">
            <a:extLst>
              <a:ext uri="{FF2B5EF4-FFF2-40B4-BE49-F238E27FC236}">
                <a16:creationId xmlns:a16="http://schemas.microsoft.com/office/drawing/2014/main" id="{81CACF57-90C6-7847-C018-9369A93C7697}"/>
              </a:ext>
            </a:extLst>
          </p:cNvPr>
          <p:cNvPicPr>
            <a:picLocks noChangeAspect="1"/>
          </p:cNvPicPr>
          <p:nvPr/>
        </p:nvPicPr>
        <p:blipFill>
          <a:blip r:embed="rId17"/>
          <a:stretch>
            <a:fillRect/>
          </a:stretch>
        </p:blipFill>
        <p:spPr>
          <a:xfrm>
            <a:off x="1028095" y="9481019"/>
            <a:ext cx="1145817" cy="1035256"/>
          </a:xfrm>
          <a:prstGeom prst="rect">
            <a:avLst/>
          </a:prstGeom>
          <a:effectLst>
            <a:glow rad="139700">
              <a:schemeClr val="accent1">
                <a:lumMod val="60000"/>
                <a:lumOff val="40000"/>
                <a:alpha val="40000"/>
              </a:schemeClr>
            </a:glow>
          </a:effectLst>
        </p:spPr>
      </p:pic>
      <p:sp>
        <p:nvSpPr>
          <p:cNvPr id="907" name="Rectangle 906">
            <a:extLst>
              <a:ext uri="{FF2B5EF4-FFF2-40B4-BE49-F238E27FC236}">
                <a16:creationId xmlns:a16="http://schemas.microsoft.com/office/drawing/2014/main" id="{E576401A-C3B2-5C9C-8309-D7BE02A330F2}"/>
              </a:ext>
            </a:extLst>
          </p:cNvPr>
          <p:cNvSpPr/>
          <p:nvPr/>
        </p:nvSpPr>
        <p:spPr>
          <a:xfrm rot="21335342">
            <a:off x="1303620" y="9668984"/>
            <a:ext cx="673778" cy="64928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08" name="TextBox 907">
            <a:extLst>
              <a:ext uri="{FF2B5EF4-FFF2-40B4-BE49-F238E27FC236}">
                <a16:creationId xmlns:a16="http://schemas.microsoft.com/office/drawing/2014/main" id="{5F2B260E-938C-6A5A-9A43-418E2891956A}"/>
              </a:ext>
            </a:extLst>
          </p:cNvPr>
          <p:cNvSpPr txBox="1"/>
          <p:nvPr/>
        </p:nvSpPr>
        <p:spPr>
          <a:xfrm>
            <a:off x="1131892" y="9932262"/>
            <a:ext cx="1016818" cy="184666"/>
          </a:xfrm>
          <a:prstGeom prst="rect">
            <a:avLst/>
          </a:prstGeom>
          <a:noFill/>
        </p:spPr>
        <p:txBody>
          <a:bodyPr wrap="square" rtlCol="0">
            <a:spAutoFit/>
          </a:bodyPr>
          <a:lstStyle/>
          <a:p>
            <a:pPr algn="ctr"/>
            <a:r>
              <a:rPr lang="en-US" sz="600" b="1" dirty="0">
                <a:ln w="3175">
                  <a:noFill/>
                </a:ln>
                <a:solidFill>
                  <a:srgbClr val="FF0000"/>
                </a:solidFill>
              </a:rPr>
              <a:t>roundabout – 0.31</a:t>
            </a:r>
          </a:p>
        </p:txBody>
      </p:sp>
      <p:sp>
        <p:nvSpPr>
          <p:cNvPr id="909" name="Rectangle 908">
            <a:extLst>
              <a:ext uri="{FF2B5EF4-FFF2-40B4-BE49-F238E27FC236}">
                <a16:creationId xmlns:a16="http://schemas.microsoft.com/office/drawing/2014/main" id="{85AFC37D-5FC1-63E7-EDDD-6DC1CD908A58}"/>
              </a:ext>
            </a:extLst>
          </p:cNvPr>
          <p:cNvSpPr/>
          <p:nvPr/>
        </p:nvSpPr>
        <p:spPr>
          <a:xfrm>
            <a:off x="1333269" y="9680051"/>
            <a:ext cx="649300" cy="645471"/>
          </a:xfrm>
          <a:prstGeom prst="rect">
            <a:avLst/>
          </a:prstGeom>
          <a:noFill/>
          <a:ln w="28575"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rgbClr val="92D050"/>
              </a:solidFill>
            </a:endParaRPr>
          </a:p>
        </p:txBody>
      </p:sp>
      <p:sp>
        <p:nvSpPr>
          <p:cNvPr id="910" name="TextBox 909">
            <a:extLst>
              <a:ext uri="{FF2B5EF4-FFF2-40B4-BE49-F238E27FC236}">
                <a16:creationId xmlns:a16="http://schemas.microsoft.com/office/drawing/2014/main" id="{845581DE-FBB6-9AF5-0387-B87FE4C68769}"/>
              </a:ext>
            </a:extLst>
          </p:cNvPr>
          <p:cNvSpPr txBox="1"/>
          <p:nvPr/>
        </p:nvSpPr>
        <p:spPr>
          <a:xfrm>
            <a:off x="1287462" y="9867204"/>
            <a:ext cx="698442" cy="276999"/>
          </a:xfrm>
          <a:prstGeom prst="rect">
            <a:avLst/>
          </a:prstGeom>
          <a:noFill/>
          <a:ln>
            <a:noFill/>
          </a:ln>
        </p:spPr>
        <p:txBody>
          <a:bodyPr wrap="square" rtlCol="0">
            <a:spAutoFit/>
          </a:bodyPr>
          <a:lstStyle/>
          <a:p>
            <a:pPr algn="ctr"/>
            <a:r>
              <a:rPr lang="en-US" sz="600" b="1" dirty="0">
                <a:ln w="3175">
                  <a:noFill/>
                </a:ln>
                <a:solidFill>
                  <a:srgbClr val="92D050"/>
                </a:solidFill>
              </a:rPr>
              <a:t>helicopter – 0.03</a:t>
            </a:r>
          </a:p>
        </p:txBody>
      </p:sp>
      <p:sp>
        <p:nvSpPr>
          <p:cNvPr id="911" name="Rectangle 910">
            <a:extLst>
              <a:ext uri="{FF2B5EF4-FFF2-40B4-BE49-F238E27FC236}">
                <a16:creationId xmlns:a16="http://schemas.microsoft.com/office/drawing/2014/main" id="{30C9589D-7C82-2734-C942-07CA57660DD7}"/>
              </a:ext>
            </a:extLst>
          </p:cNvPr>
          <p:cNvSpPr/>
          <p:nvPr/>
        </p:nvSpPr>
        <p:spPr>
          <a:xfrm rot="816244">
            <a:off x="1335877" y="9700700"/>
            <a:ext cx="640784" cy="661105"/>
          </a:xfrm>
          <a:prstGeom prst="rect">
            <a:avLst/>
          </a:prstGeom>
          <a:noFill/>
          <a:ln w="28575" cap="flat" cmpd="sng" algn="ctr">
            <a:solidFill>
              <a:srgbClr val="008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12" name="TextBox 911">
            <a:extLst>
              <a:ext uri="{FF2B5EF4-FFF2-40B4-BE49-F238E27FC236}">
                <a16:creationId xmlns:a16="http://schemas.microsoft.com/office/drawing/2014/main" id="{A2D29075-E50C-0102-74E9-55580FB2B51E}"/>
              </a:ext>
            </a:extLst>
          </p:cNvPr>
          <p:cNvSpPr txBox="1"/>
          <p:nvPr/>
        </p:nvSpPr>
        <p:spPr>
          <a:xfrm>
            <a:off x="1315846" y="10009175"/>
            <a:ext cx="698441" cy="184666"/>
          </a:xfrm>
          <a:prstGeom prst="rect">
            <a:avLst/>
          </a:prstGeom>
          <a:noFill/>
        </p:spPr>
        <p:txBody>
          <a:bodyPr wrap="square" rtlCol="0">
            <a:spAutoFit/>
          </a:bodyPr>
          <a:lstStyle/>
          <a:p>
            <a:pPr algn="ctr"/>
            <a:r>
              <a:rPr lang="en-US" sz="600" b="1" dirty="0">
                <a:ln w="3175">
                  <a:noFill/>
                </a:ln>
                <a:solidFill>
                  <a:srgbClr val="0080FF"/>
                </a:solidFill>
              </a:rPr>
              <a:t>plane - 0.9</a:t>
            </a:r>
          </a:p>
        </p:txBody>
      </p:sp>
      <p:sp>
        <p:nvSpPr>
          <p:cNvPr id="916" name="Google Shape;3310;p71">
            <a:extLst>
              <a:ext uri="{FF2B5EF4-FFF2-40B4-BE49-F238E27FC236}">
                <a16:creationId xmlns:a16="http://schemas.microsoft.com/office/drawing/2014/main" id="{707E9723-C39D-A57D-1EEF-56C9302BF163}"/>
              </a:ext>
            </a:extLst>
          </p:cNvPr>
          <p:cNvSpPr/>
          <p:nvPr/>
        </p:nvSpPr>
        <p:spPr>
          <a:xfrm>
            <a:off x="2314207" y="9929743"/>
            <a:ext cx="779155" cy="150383"/>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19050" cap="flat" cmpd="sng">
            <a:solidFill>
              <a:srgbClr val="00B0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8" name="Picture 947">
            <a:extLst>
              <a:ext uri="{FF2B5EF4-FFF2-40B4-BE49-F238E27FC236}">
                <a16:creationId xmlns:a16="http://schemas.microsoft.com/office/drawing/2014/main" id="{F136BA74-020A-A581-ADA7-692BAA860511}"/>
              </a:ext>
            </a:extLst>
          </p:cNvPr>
          <p:cNvPicPr>
            <a:picLocks noChangeAspect="1"/>
          </p:cNvPicPr>
          <p:nvPr/>
        </p:nvPicPr>
        <p:blipFill>
          <a:blip r:embed="rId17"/>
          <a:stretch>
            <a:fillRect/>
          </a:stretch>
        </p:blipFill>
        <p:spPr>
          <a:xfrm>
            <a:off x="3216105" y="9481019"/>
            <a:ext cx="1145817" cy="1035256"/>
          </a:xfrm>
          <a:prstGeom prst="rect">
            <a:avLst/>
          </a:prstGeom>
          <a:effectLst>
            <a:glow rad="139700">
              <a:schemeClr val="accent1">
                <a:lumMod val="60000"/>
                <a:lumOff val="40000"/>
                <a:alpha val="40000"/>
              </a:schemeClr>
            </a:glow>
          </a:effectLst>
        </p:spPr>
      </p:pic>
      <p:sp>
        <p:nvSpPr>
          <p:cNvPr id="949" name="Rectangle 948">
            <a:extLst>
              <a:ext uri="{FF2B5EF4-FFF2-40B4-BE49-F238E27FC236}">
                <a16:creationId xmlns:a16="http://schemas.microsoft.com/office/drawing/2014/main" id="{82F72F77-CABD-EE75-458A-972AC3704F48}"/>
              </a:ext>
            </a:extLst>
          </p:cNvPr>
          <p:cNvSpPr/>
          <p:nvPr/>
        </p:nvSpPr>
        <p:spPr>
          <a:xfrm rot="816244">
            <a:off x="3523887" y="9700700"/>
            <a:ext cx="640784" cy="661105"/>
          </a:xfrm>
          <a:prstGeom prst="rect">
            <a:avLst/>
          </a:prstGeom>
          <a:noFill/>
          <a:ln w="28575" cap="flat" cmpd="sng" algn="ctr">
            <a:solidFill>
              <a:srgbClr val="008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50" name="TextBox 949">
            <a:extLst>
              <a:ext uri="{FF2B5EF4-FFF2-40B4-BE49-F238E27FC236}">
                <a16:creationId xmlns:a16="http://schemas.microsoft.com/office/drawing/2014/main" id="{8BB1F01C-CF14-F347-6D49-79BCE08A1199}"/>
              </a:ext>
            </a:extLst>
          </p:cNvPr>
          <p:cNvSpPr txBox="1"/>
          <p:nvPr/>
        </p:nvSpPr>
        <p:spPr>
          <a:xfrm>
            <a:off x="3503856" y="10009175"/>
            <a:ext cx="698441" cy="184666"/>
          </a:xfrm>
          <a:prstGeom prst="rect">
            <a:avLst/>
          </a:prstGeom>
          <a:noFill/>
        </p:spPr>
        <p:txBody>
          <a:bodyPr wrap="square" rtlCol="0">
            <a:spAutoFit/>
          </a:bodyPr>
          <a:lstStyle/>
          <a:p>
            <a:pPr algn="ctr"/>
            <a:r>
              <a:rPr lang="en-US" sz="600" b="1" dirty="0">
                <a:ln w="3175">
                  <a:noFill/>
                </a:ln>
                <a:solidFill>
                  <a:srgbClr val="0080FF"/>
                </a:solidFill>
              </a:rPr>
              <a:t>plane - 0.9</a:t>
            </a:r>
          </a:p>
        </p:txBody>
      </p:sp>
      <p:pic>
        <p:nvPicPr>
          <p:cNvPr id="951" name="Picture 950">
            <a:extLst>
              <a:ext uri="{FF2B5EF4-FFF2-40B4-BE49-F238E27FC236}">
                <a16:creationId xmlns:a16="http://schemas.microsoft.com/office/drawing/2014/main" id="{88EB970D-4FC0-8A63-8C84-2CC767FBA33D}"/>
              </a:ext>
            </a:extLst>
          </p:cNvPr>
          <p:cNvPicPr>
            <a:picLocks noChangeAspect="1"/>
          </p:cNvPicPr>
          <p:nvPr/>
        </p:nvPicPr>
        <p:blipFill>
          <a:blip r:embed="rId17"/>
          <a:stretch>
            <a:fillRect/>
          </a:stretch>
        </p:blipFill>
        <p:spPr>
          <a:xfrm>
            <a:off x="545558" y="10890212"/>
            <a:ext cx="1145817" cy="1035256"/>
          </a:xfrm>
          <a:prstGeom prst="rect">
            <a:avLst/>
          </a:prstGeom>
          <a:effectLst>
            <a:glow rad="139700">
              <a:schemeClr val="accent1">
                <a:lumMod val="60000"/>
                <a:lumOff val="40000"/>
                <a:alpha val="40000"/>
              </a:schemeClr>
            </a:glow>
          </a:effectLst>
        </p:spPr>
      </p:pic>
      <p:sp>
        <p:nvSpPr>
          <p:cNvPr id="952" name="Rectangle 951">
            <a:extLst>
              <a:ext uri="{FF2B5EF4-FFF2-40B4-BE49-F238E27FC236}">
                <a16:creationId xmlns:a16="http://schemas.microsoft.com/office/drawing/2014/main" id="{1E3837B4-E55C-01BE-C3C4-18AF27AAB3A8}"/>
              </a:ext>
            </a:extLst>
          </p:cNvPr>
          <p:cNvSpPr/>
          <p:nvPr/>
        </p:nvSpPr>
        <p:spPr>
          <a:xfrm rot="21335342">
            <a:off x="821083" y="11078177"/>
            <a:ext cx="673778" cy="64928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53" name="TextBox 952">
            <a:extLst>
              <a:ext uri="{FF2B5EF4-FFF2-40B4-BE49-F238E27FC236}">
                <a16:creationId xmlns:a16="http://schemas.microsoft.com/office/drawing/2014/main" id="{07E7E798-5A03-D554-9137-D1798E286456}"/>
              </a:ext>
            </a:extLst>
          </p:cNvPr>
          <p:cNvSpPr txBox="1"/>
          <p:nvPr/>
        </p:nvSpPr>
        <p:spPr>
          <a:xfrm>
            <a:off x="649355" y="11341455"/>
            <a:ext cx="1016818" cy="184666"/>
          </a:xfrm>
          <a:prstGeom prst="rect">
            <a:avLst/>
          </a:prstGeom>
          <a:noFill/>
        </p:spPr>
        <p:txBody>
          <a:bodyPr wrap="square" rtlCol="0">
            <a:spAutoFit/>
          </a:bodyPr>
          <a:lstStyle/>
          <a:p>
            <a:pPr algn="ctr"/>
            <a:r>
              <a:rPr lang="en-US" sz="600" b="1" dirty="0">
                <a:ln w="3175">
                  <a:noFill/>
                </a:ln>
                <a:solidFill>
                  <a:srgbClr val="FF0000"/>
                </a:solidFill>
              </a:rPr>
              <a:t>roundabout – 0.31</a:t>
            </a:r>
          </a:p>
        </p:txBody>
      </p:sp>
      <p:sp>
        <p:nvSpPr>
          <p:cNvPr id="954" name="Rectangle 953">
            <a:extLst>
              <a:ext uri="{FF2B5EF4-FFF2-40B4-BE49-F238E27FC236}">
                <a16:creationId xmlns:a16="http://schemas.microsoft.com/office/drawing/2014/main" id="{B78E6962-93B3-488B-D380-CCE168DAF906}"/>
              </a:ext>
            </a:extLst>
          </p:cNvPr>
          <p:cNvSpPr/>
          <p:nvPr/>
        </p:nvSpPr>
        <p:spPr>
          <a:xfrm>
            <a:off x="850732" y="11089244"/>
            <a:ext cx="649300" cy="645471"/>
          </a:xfrm>
          <a:prstGeom prst="rect">
            <a:avLst/>
          </a:prstGeom>
          <a:noFill/>
          <a:ln w="28575"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rgbClr val="92D050"/>
              </a:solidFill>
            </a:endParaRPr>
          </a:p>
        </p:txBody>
      </p:sp>
      <p:sp>
        <p:nvSpPr>
          <p:cNvPr id="955" name="TextBox 954">
            <a:extLst>
              <a:ext uri="{FF2B5EF4-FFF2-40B4-BE49-F238E27FC236}">
                <a16:creationId xmlns:a16="http://schemas.microsoft.com/office/drawing/2014/main" id="{E0512A6E-4194-69C9-63D8-ECA4587A3EB7}"/>
              </a:ext>
            </a:extLst>
          </p:cNvPr>
          <p:cNvSpPr txBox="1"/>
          <p:nvPr/>
        </p:nvSpPr>
        <p:spPr>
          <a:xfrm>
            <a:off x="677925" y="11263697"/>
            <a:ext cx="996472" cy="184666"/>
          </a:xfrm>
          <a:prstGeom prst="rect">
            <a:avLst/>
          </a:prstGeom>
          <a:noFill/>
          <a:ln>
            <a:noFill/>
          </a:ln>
        </p:spPr>
        <p:txBody>
          <a:bodyPr wrap="square" rtlCol="0">
            <a:spAutoFit/>
          </a:bodyPr>
          <a:lstStyle/>
          <a:p>
            <a:pPr algn="ctr"/>
            <a:r>
              <a:rPr lang="en-US" sz="600" b="1" dirty="0">
                <a:ln w="3175">
                  <a:noFill/>
                </a:ln>
                <a:solidFill>
                  <a:srgbClr val="92D050"/>
                </a:solidFill>
              </a:rPr>
              <a:t>helicopter – 0.03</a:t>
            </a:r>
          </a:p>
        </p:txBody>
      </p:sp>
      <p:sp>
        <p:nvSpPr>
          <p:cNvPr id="956" name="Rectangle 955">
            <a:extLst>
              <a:ext uri="{FF2B5EF4-FFF2-40B4-BE49-F238E27FC236}">
                <a16:creationId xmlns:a16="http://schemas.microsoft.com/office/drawing/2014/main" id="{6DD632F6-96BA-1D08-87F9-F4A200898315}"/>
              </a:ext>
            </a:extLst>
          </p:cNvPr>
          <p:cNvSpPr/>
          <p:nvPr/>
        </p:nvSpPr>
        <p:spPr>
          <a:xfrm rot="816244">
            <a:off x="853340" y="11109893"/>
            <a:ext cx="640784" cy="661105"/>
          </a:xfrm>
          <a:prstGeom prst="rect">
            <a:avLst/>
          </a:prstGeom>
          <a:noFill/>
          <a:ln w="28575" cap="flat" cmpd="sng" algn="ctr">
            <a:solidFill>
              <a:srgbClr val="008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57" name="TextBox 956">
            <a:extLst>
              <a:ext uri="{FF2B5EF4-FFF2-40B4-BE49-F238E27FC236}">
                <a16:creationId xmlns:a16="http://schemas.microsoft.com/office/drawing/2014/main" id="{3C67F934-551E-BE44-AB70-6E2281536683}"/>
              </a:ext>
            </a:extLst>
          </p:cNvPr>
          <p:cNvSpPr txBox="1"/>
          <p:nvPr/>
        </p:nvSpPr>
        <p:spPr>
          <a:xfrm>
            <a:off x="833309" y="11418368"/>
            <a:ext cx="698441" cy="184666"/>
          </a:xfrm>
          <a:prstGeom prst="rect">
            <a:avLst/>
          </a:prstGeom>
          <a:noFill/>
        </p:spPr>
        <p:txBody>
          <a:bodyPr wrap="square" rtlCol="0">
            <a:spAutoFit/>
          </a:bodyPr>
          <a:lstStyle/>
          <a:p>
            <a:pPr algn="ctr"/>
            <a:r>
              <a:rPr lang="en-US" sz="600" b="1" dirty="0">
                <a:ln w="3175">
                  <a:noFill/>
                </a:ln>
                <a:solidFill>
                  <a:srgbClr val="0080FF"/>
                </a:solidFill>
              </a:rPr>
              <a:t>plane - 0.9</a:t>
            </a:r>
          </a:p>
        </p:txBody>
      </p:sp>
      <p:sp>
        <p:nvSpPr>
          <p:cNvPr id="958" name="Google Shape;3310;p71">
            <a:extLst>
              <a:ext uri="{FF2B5EF4-FFF2-40B4-BE49-F238E27FC236}">
                <a16:creationId xmlns:a16="http://schemas.microsoft.com/office/drawing/2014/main" id="{7FE1BE6D-8F8A-CB1E-347D-91197EA91B5E}"/>
              </a:ext>
            </a:extLst>
          </p:cNvPr>
          <p:cNvSpPr/>
          <p:nvPr/>
        </p:nvSpPr>
        <p:spPr>
          <a:xfrm>
            <a:off x="1703471" y="11348127"/>
            <a:ext cx="426649" cy="151926"/>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9" name="Picture 958">
            <a:extLst>
              <a:ext uri="{FF2B5EF4-FFF2-40B4-BE49-F238E27FC236}">
                <a16:creationId xmlns:a16="http://schemas.microsoft.com/office/drawing/2014/main" id="{E95E901B-3513-1EBC-004B-9B5C64F28F6D}"/>
              </a:ext>
            </a:extLst>
          </p:cNvPr>
          <p:cNvPicPr>
            <a:picLocks noChangeAspect="1"/>
          </p:cNvPicPr>
          <p:nvPr/>
        </p:nvPicPr>
        <p:blipFill>
          <a:blip r:embed="rId17"/>
          <a:stretch>
            <a:fillRect/>
          </a:stretch>
        </p:blipFill>
        <p:spPr>
          <a:xfrm>
            <a:off x="2147098" y="10890805"/>
            <a:ext cx="1145817" cy="1035256"/>
          </a:xfrm>
          <a:prstGeom prst="rect">
            <a:avLst/>
          </a:prstGeom>
          <a:effectLst>
            <a:glow rad="139700">
              <a:schemeClr val="accent1">
                <a:lumMod val="60000"/>
                <a:lumOff val="40000"/>
                <a:alpha val="40000"/>
              </a:schemeClr>
            </a:glow>
          </a:effectLst>
        </p:spPr>
      </p:pic>
      <p:sp>
        <p:nvSpPr>
          <p:cNvPr id="960" name="Rectangle 959">
            <a:extLst>
              <a:ext uri="{FF2B5EF4-FFF2-40B4-BE49-F238E27FC236}">
                <a16:creationId xmlns:a16="http://schemas.microsoft.com/office/drawing/2014/main" id="{02A97FE5-0F69-9CCA-5913-A0CC7DC62D5F}"/>
              </a:ext>
            </a:extLst>
          </p:cNvPr>
          <p:cNvSpPr/>
          <p:nvPr/>
        </p:nvSpPr>
        <p:spPr>
          <a:xfrm rot="21335342">
            <a:off x="2422623" y="11078770"/>
            <a:ext cx="673778" cy="649280"/>
          </a:xfrm>
          <a:prstGeom prst="rect">
            <a:avLst/>
          </a:prstGeom>
          <a:noFill/>
          <a:ln w="28575" cap="flat" cmpd="sng" algn="ctr">
            <a:solidFill>
              <a:schemeClr val="accent2">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61" name="TextBox 960">
            <a:extLst>
              <a:ext uri="{FF2B5EF4-FFF2-40B4-BE49-F238E27FC236}">
                <a16:creationId xmlns:a16="http://schemas.microsoft.com/office/drawing/2014/main" id="{F343CFEC-7EDB-1EEF-833E-766B276F06B1}"/>
              </a:ext>
            </a:extLst>
          </p:cNvPr>
          <p:cNvSpPr txBox="1"/>
          <p:nvPr/>
        </p:nvSpPr>
        <p:spPr>
          <a:xfrm>
            <a:off x="2250895" y="11342048"/>
            <a:ext cx="1016818" cy="184666"/>
          </a:xfrm>
          <a:prstGeom prst="rect">
            <a:avLst/>
          </a:prstGeom>
          <a:noFill/>
        </p:spPr>
        <p:txBody>
          <a:bodyPr wrap="square" rtlCol="0">
            <a:spAutoFit/>
          </a:bodyPr>
          <a:lstStyle/>
          <a:p>
            <a:pPr algn="ctr"/>
            <a:r>
              <a:rPr lang="en-US" sz="600" b="1" dirty="0">
                <a:ln w="3175">
                  <a:noFill/>
                </a:ln>
                <a:solidFill>
                  <a:schemeClr val="accent2">
                    <a:lumMod val="20000"/>
                    <a:lumOff val="80000"/>
                  </a:schemeClr>
                </a:solidFill>
              </a:rPr>
              <a:t>roundabout – 0.31</a:t>
            </a:r>
          </a:p>
        </p:txBody>
      </p:sp>
      <p:sp>
        <p:nvSpPr>
          <p:cNvPr id="962" name="Rectangle 961">
            <a:extLst>
              <a:ext uri="{FF2B5EF4-FFF2-40B4-BE49-F238E27FC236}">
                <a16:creationId xmlns:a16="http://schemas.microsoft.com/office/drawing/2014/main" id="{54196DA8-5EA5-1A64-929D-C58C5077563B}"/>
              </a:ext>
            </a:extLst>
          </p:cNvPr>
          <p:cNvSpPr/>
          <p:nvPr/>
        </p:nvSpPr>
        <p:spPr>
          <a:xfrm>
            <a:off x="2452272" y="11089837"/>
            <a:ext cx="649300" cy="645471"/>
          </a:xfrm>
          <a:prstGeom prst="rect">
            <a:avLst/>
          </a:prstGeom>
          <a:noFill/>
          <a:ln w="28575" cap="flat" cmpd="sng" algn="ctr">
            <a:solidFill>
              <a:schemeClr val="accent2">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rgbClr val="92D050"/>
              </a:solidFill>
            </a:endParaRPr>
          </a:p>
        </p:txBody>
      </p:sp>
      <p:sp>
        <p:nvSpPr>
          <p:cNvPr id="963" name="TextBox 962">
            <a:extLst>
              <a:ext uri="{FF2B5EF4-FFF2-40B4-BE49-F238E27FC236}">
                <a16:creationId xmlns:a16="http://schemas.microsoft.com/office/drawing/2014/main" id="{9166D42D-CDAE-E8BA-378E-ECEBC6EEA668}"/>
              </a:ext>
            </a:extLst>
          </p:cNvPr>
          <p:cNvSpPr txBox="1"/>
          <p:nvPr/>
        </p:nvSpPr>
        <p:spPr>
          <a:xfrm>
            <a:off x="2378059" y="11249595"/>
            <a:ext cx="809257" cy="184666"/>
          </a:xfrm>
          <a:prstGeom prst="rect">
            <a:avLst/>
          </a:prstGeom>
          <a:noFill/>
          <a:ln>
            <a:noFill/>
          </a:ln>
        </p:spPr>
        <p:txBody>
          <a:bodyPr wrap="square" rtlCol="0">
            <a:spAutoFit/>
          </a:bodyPr>
          <a:lstStyle/>
          <a:p>
            <a:pPr algn="ctr"/>
            <a:r>
              <a:rPr lang="en-US" sz="600" b="1" dirty="0">
                <a:ln w="3175">
                  <a:noFill/>
                </a:ln>
                <a:solidFill>
                  <a:schemeClr val="accent2">
                    <a:lumMod val="20000"/>
                    <a:lumOff val="80000"/>
                  </a:schemeClr>
                </a:solidFill>
              </a:rPr>
              <a:t>helicopter – 0.03</a:t>
            </a:r>
          </a:p>
        </p:txBody>
      </p:sp>
      <p:sp>
        <p:nvSpPr>
          <p:cNvPr id="964" name="Rectangle 963">
            <a:extLst>
              <a:ext uri="{FF2B5EF4-FFF2-40B4-BE49-F238E27FC236}">
                <a16:creationId xmlns:a16="http://schemas.microsoft.com/office/drawing/2014/main" id="{011BFF4F-91D0-132D-8B07-5CA611FF40A5}"/>
              </a:ext>
            </a:extLst>
          </p:cNvPr>
          <p:cNvSpPr/>
          <p:nvPr/>
        </p:nvSpPr>
        <p:spPr>
          <a:xfrm rot="816244">
            <a:off x="2454880" y="11110486"/>
            <a:ext cx="640784" cy="661105"/>
          </a:xfrm>
          <a:prstGeom prst="rect">
            <a:avLst/>
          </a:prstGeom>
          <a:noFill/>
          <a:ln w="28575" cap="flat" cmpd="sng" algn="ctr">
            <a:solidFill>
              <a:schemeClr val="accent2">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65" name="TextBox 964">
            <a:extLst>
              <a:ext uri="{FF2B5EF4-FFF2-40B4-BE49-F238E27FC236}">
                <a16:creationId xmlns:a16="http://schemas.microsoft.com/office/drawing/2014/main" id="{2D1FC5F3-D1AF-61DF-3274-AF99BBB45568}"/>
              </a:ext>
            </a:extLst>
          </p:cNvPr>
          <p:cNvSpPr txBox="1"/>
          <p:nvPr/>
        </p:nvSpPr>
        <p:spPr>
          <a:xfrm>
            <a:off x="2443957" y="11436498"/>
            <a:ext cx="698441" cy="184666"/>
          </a:xfrm>
          <a:prstGeom prst="rect">
            <a:avLst/>
          </a:prstGeom>
          <a:noFill/>
          <a:ln>
            <a:noFill/>
          </a:ln>
        </p:spPr>
        <p:txBody>
          <a:bodyPr wrap="square" rtlCol="0">
            <a:spAutoFit/>
          </a:bodyPr>
          <a:lstStyle/>
          <a:p>
            <a:pPr algn="ctr"/>
            <a:r>
              <a:rPr lang="en-US" sz="600" b="1" dirty="0">
                <a:ln w="3175">
                  <a:noFill/>
                </a:ln>
                <a:solidFill>
                  <a:schemeClr val="accent2">
                    <a:lumMod val="20000"/>
                    <a:lumOff val="80000"/>
                  </a:schemeClr>
                </a:solidFill>
              </a:rPr>
              <a:t>plane - 0.9</a:t>
            </a:r>
          </a:p>
        </p:txBody>
      </p:sp>
      <p:pic>
        <p:nvPicPr>
          <p:cNvPr id="973" name="Picture 972">
            <a:extLst>
              <a:ext uri="{FF2B5EF4-FFF2-40B4-BE49-F238E27FC236}">
                <a16:creationId xmlns:a16="http://schemas.microsoft.com/office/drawing/2014/main" id="{3E5C895F-464B-CEAC-3923-DADB874AE3A0}"/>
              </a:ext>
            </a:extLst>
          </p:cNvPr>
          <p:cNvPicPr>
            <a:picLocks noChangeAspect="1"/>
          </p:cNvPicPr>
          <p:nvPr/>
        </p:nvPicPr>
        <p:blipFill>
          <a:blip r:embed="rId17"/>
          <a:stretch>
            <a:fillRect/>
          </a:stretch>
        </p:blipFill>
        <p:spPr>
          <a:xfrm>
            <a:off x="3786754" y="10879852"/>
            <a:ext cx="1145817" cy="1035256"/>
          </a:xfrm>
          <a:prstGeom prst="rect">
            <a:avLst/>
          </a:prstGeom>
          <a:effectLst>
            <a:glow rad="139700">
              <a:schemeClr val="accent1">
                <a:lumMod val="60000"/>
                <a:lumOff val="40000"/>
                <a:alpha val="40000"/>
              </a:schemeClr>
            </a:glow>
          </a:effectLst>
        </p:spPr>
      </p:pic>
      <p:sp>
        <p:nvSpPr>
          <p:cNvPr id="974" name="Rectangle 973">
            <a:extLst>
              <a:ext uri="{FF2B5EF4-FFF2-40B4-BE49-F238E27FC236}">
                <a16:creationId xmlns:a16="http://schemas.microsoft.com/office/drawing/2014/main" id="{0EBFEA3B-CA4B-F0D0-8F54-9056D8F06F7C}"/>
              </a:ext>
            </a:extLst>
          </p:cNvPr>
          <p:cNvSpPr/>
          <p:nvPr/>
        </p:nvSpPr>
        <p:spPr>
          <a:xfrm rot="816244">
            <a:off x="4094536" y="11099533"/>
            <a:ext cx="640784" cy="661105"/>
          </a:xfrm>
          <a:prstGeom prst="rect">
            <a:avLst/>
          </a:prstGeom>
          <a:noFill/>
          <a:ln w="28575" cap="flat" cmpd="sng" algn="ctr">
            <a:solidFill>
              <a:srgbClr val="008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75" name="TextBox 974">
            <a:extLst>
              <a:ext uri="{FF2B5EF4-FFF2-40B4-BE49-F238E27FC236}">
                <a16:creationId xmlns:a16="http://schemas.microsoft.com/office/drawing/2014/main" id="{ED0621FE-9ACE-07C8-3327-51110FB93E4D}"/>
              </a:ext>
            </a:extLst>
          </p:cNvPr>
          <p:cNvSpPr txBox="1"/>
          <p:nvPr/>
        </p:nvSpPr>
        <p:spPr>
          <a:xfrm>
            <a:off x="4074505" y="11408008"/>
            <a:ext cx="698441" cy="184666"/>
          </a:xfrm>
          <a:prstGeom prst="rect">
            <a:avLst/>
          </a:prstGeom>
          <a:noFill/>
        </p:spPr>
        <p:txBody>
          <a:bodyPr wrap="square" rtlCol="0">
            <a:spAutoFit/>
          </a:bodyPr>
          <a:lstStyle/>
          <a:p>
            <a:pPr algn="ctr"/>
            <a:r>
              <a:rPr lang="en-US" sz="600" b="1" dirty="0">
                <a:ln w="3175">
                  <a:noFill/>
                </a:ln>
                <a:solidFill>
                  <a:srgbClr val="0080FF"/>
                </a:solidFill>
              </a:rPr>
              <a:t>plane - 0.9</a:t>
            </a:r>
          </a:p>
        </p:txBody>
      </p:sp>
      <p:sp>
        <p:nvSpPr>
          <p:cNvPr id="977" name="Google Shape;1162;p62">
            <a:extLst>
              <a:ext uri="{FF2B5EF4-FFF2-40B4-BE49-F238E27FC236}">
                <a16:creationId xmlns:a16="http://schemas.microsoft.com/office/drawing/2014/main" id="{69A11F9D-C641-29BF-D2C3-87765F20D486}"/>
              </a:ext>
            </a:extLst>
          </p:cNvPr>
          <p:cNvSpPr txBox="1"/>
          <p:nvPr/>
        </p:nvSpPr>
        <p:spPr>
          <a:xfrm>
            <a:off x="1031269" y="9219512"/>
            <a:ext cx="330254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B4993"/>
              </a:buClr>
              <a:buSzPts val="1400"/>
              <a:buFont typeface="Tahoma"/>
              <a:buNone/>
            </a:pPr>
            <a:r>
              <a:rPr lang="en-US" sz="1200" b="1" dirty="0">
                <a:solidFill>
                  <a:srgbClr val="00B0F0"/>
                </a:solidFill>
                <a:latin typeface="Tahoma"/>
                <a:ea typeface="Tahoma"/>
                <a:cs typeface="Tahoma"/>
                <a:sym typeface="Tahoma"/>
              </a:rPr>
              <a:t>Sifting</a:t>
            </a:r>
            <a:endParaRPr sz="1200" dirty="0">
              <a:solidFill>
                <a:srgbClr val="00B0F0"/>
              </a:solidFill>
            </a:endParaRPr>
          </a:p>
        </p:txBody>
      </p:sp>
      <p:sp>
        <p:nvSpPr>
          <p:cNvPr id="978" name="Google Shape;1162;p62">
            <a:extLst>
              <a:ext uri="{FF2B5EF4-FFF2-40B4-BE49-F238E27FC236}">
                <a16:creationId xmlns:a16="http://schemas.microsoft.com/office/drawing/2014/main" id="{6E28C791-90CC-D7CD-0C3A-31A8042ABCC3}"/>
              </a:ext>
            </a:extLst>
          </p:cNvPr>
          <p:cNvSpPr txBox="1"/>
          <p:nvPr/>
        </p:nvSpPr>
        <p:spPr>
          <a:xfrm>
            <a:off x="895859" y="10608837"/>
            <a:ext cx="3585052"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B4993"/>
              </a:buClr>
              <a:buSzPts val="1400"/>
              <a:buFont typeface="Tahoma"/>
              <a:buNone/>
            </a:pPr>
            <a:r>
              <a:rPr lang="en-US" sz="1200" b="1" dirty="0">
                <a:solidFill>
                  <a:srgbClr val="FFC000"/>
                </a:solidFill>
                <a:latin typeface="Tahoma"/>
                <a:ea typeface="Tahoma"/>
                <a:cs typeface="Tahoma"/>
                <a:sym typeface="Tahoma"/>
              </a:rPr>
              <a:t>Multi-class Non-maximum Suppression</a:t>
            </a:r>
            <a:endParaRPr sz="1200" dirty="0">
              <a:solidFill>
                <a:srgbClr val="FFC000"/>
              </a:solidFill>
            </a:endParaRPr>
          </a:p>
        </p:txBody>
      </p:sp>
      <p:sp>
        <p:nvSpPr>
          <p:cNvPr id="991" name="Google Shape;773;p61">
            <a:extLst>
              <a:ext uri="{FF2B5EF4-FFF2-40B4-BE49-F238E27FC236}">
                <a16:creationId xmlns:a16="http://schemas.microsoft.com/office/drawing/2014/main" id="{93D52130-6AEC-5FA2-631E-B68430F6B410}"/>
              </a:ext>
            </a:extLst>
          </p:cNvPr>
          <p:cNvSpPr txBox="1"/>
          <p:nvPr/>
        </p:nvSpPr>
        <p:spPr>
          <a:xfrm>
            <a:off x="5197272" y="11402710"/>
            <a:ext cx="4267200" cy="276959"/>
          </a:xfrm>
          <a:prstGeom prst="rect">
            <a:avLst/>
          </a:prstGeom>
          <a:noFill/>
          <a:ln>
            <a:noFill/>
          </a:ln>
        </p:spPr>
        <p:txBody>
          <a:bodyPr spcFirstLastPara="1" wrap="square" lIns="91425" tIns="45700" rIns="91425" bIns="45700" anchor="t" anchorCtr="0">
            <a:spAutoFit/>
          </a:bodyPr>
          <a:lstStyle/>
          <a:p>
            <a:pPr marL="171450" marR="0" lvl="0" indent="0" algn="just" rtl="0">
              <a:lnSpc>
                <a:spcPct val="100000"/>
              </a:lnSpc>
              <a:spcBef>
                <a:spcPts val="0"/>
              </a:spcBef>
              <a:spcAft>
                <a:spcPts val="0"/>
              </a:spcAft>
              <a:buClr>
                <a:schemeClr val="dk1"/>
              </a:buClr>
              <a:buSzPts val="1200"/>
              <a:buFont typeface="Tahoma"/>
              <a:buNone/>
            </a:pPr>
            <a:r>
              <a:rPr lang="en-US" sz="1200" dirty="0">
                <a:solidFill>
                  <a:schemeClr val="dk1"/>
                </a:solidFill>
                <a:latin typeface="Tahoma"/>
                <a:ea typeface="Tahoma"/>
                <a:cs typeface="Tahoma"/>
                <a:sym typeface="Tahoma"/>
              </a:rPr>
              <a:t>Our pipeline consists of 2 phase</a:t>
            </a:r>
            <a:r>
              <a:rPr lang="en-US" sz="1200" b="0" i="0" u="none" dirty="0">
                <a:solidFill>
                  <a:schemeClr val="dk1"/>
                </a:solidFill>
                <a:latin typeface="Tahoma"/>
                <a:ea typeface="Tahoma"/>
                <a:cs typeface="Tahoma"/>
                <a:sym typeface="Tahoma"/>
              </a:rPr>
              <a:t>:</a:t>
            </a:r>
          </a:p>
        </p:txBody>
      </p:sp>
      <p:sp>
        <p:nvSpPr>
          <p:cNvPr id="992" name="Google Shape;774;p61">
            <a:extLst>
              <a:ext uri="{FF2B5EF4-FFF2-40B4-BE49-F238E27FC236}">
                <a16:creationId xmlns:a16="http://schemas.microsoft.com/office/drawing/2014/main" id="{30963084-5118-36A6-D24B-5AA653278BBF}"/>
              </a:ext>
            </a:extLst>
          </p:cNvPr>
          <p:cNvSpPr txBox="1"/>
          <p:nvPr/>
        </p:nvSpPr>
        <p:spPr>
          <a:xfrm>
            <a:off x="5457541" y="11713420"/>
            <a:ext cx="4765958" cy="461624"/>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chemeClr val="dk1"/>
              </a:buClr>
              <a:buSzPts val="1200"/>
              <a:buFont typeface="Tahoma"/>
              <a:buChar char="•"/>
            </a:pPr>
            <a:r>
              <a:rPr lang="en-US" sz="1200" dirty="0">
                <a:solidFill>
                  <a:schemeClr val="dk1"/>
                </a:solidFill>
                <a:latin typeface="Tahoma"/>
                <a:ea typeface="Tahoma"/>
                <a:cs typeface="Tahoma"/>
                <a:sym typeface="Tahoma"/>
              </a:rPr>
              <a:t>Phase 1: Input an aerial image through an oriented object detector returns oriented bounding boxes.</a:t>
            </a:r>
          </a:p>
        </p:txBody>
      </p:sp>
      <p:sp>
        <p:nvSpPr>
          <p:cNvPr id="993" name="Google Shape;774;p61">
            <a:extLst>
              <a:ext uri="{FF2B5EF4-FFF2-40B4-BE49-F238E27FC236}">
                <a16:creationId xmlns:a16="http://schemas.microsoft.com/office/drawing/2014/main" id="{8A75D28C-60CD-11B2-7ED1-C4830D5EBE49}"/>
              </a:ext>
            </a:extLst>
          </p:cNvPr>
          <p:cNvSpPr txBox="1"/>
          <p:nvPr/>
        </p:nvSpPr>
        <p:spPr>
          <a:xfrm>
            <a:off x="5457540" y="12214052"/>
            <a:ext cx="4765957" cy="1200288"/>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chemeClr val="dk1"/>
              </a:buClr>
              <a:buSzPts val="1200"/>
              <a:buFont typeface="Tahoma"/>
              <a:buChar char="•"/>
            </a:pPr>
            <a:r>
              <a:rPr lang="en-US" sz="1200" dirty="0">
                <a:solidFill>
                  <a:schemeClr val="dk1"/>
                </a:solidFill>
                <a:latin typeface="Tahoma"/>
                <a:ea typeface="Tahoma"/>
                <a:cs typeface="Tahoma"/>
                <a:sym typeface="Tahoma"/>
              </a:rPr>
              <a:t>Phase 2: Extract the oriented bounding boxes from phase 1 into the classifier for relabeling. Then, the outputs from both the oriented object detector and classifier are combined, and non-maximum suppression is applied to eliminate redundant or incorrect bounding box.</a:t>
            </a:r>
          </a:p>
          <a:p>
            <a:pPr marL="171450" marR="0" lvl="0" indent="-171450" algn="just" rtl="0">
              <a:lnSpc>
                <a:spcPct val="100000"/>
              </a:lnSpc>
              <a:spcBef>
                <a:spcPts val="0"/>
              </a:spcBef>
              <a:spcAft>
                <a:spcPts val="0"/>
              </a:spcAft>
              <a:buClr>
                <a:schemeClr val="dk1"/>
              </a:buClr>
              <a:buSzPts val="1200"/>
              <a:buFont typeface="Tahoma"/>
              <a:buChar char="•"/>
            </a:pPr>
            <a:endParaRPr lang="en-US" sz="1200" dirty="0">
              <a:solidFill>
                <a:schemeClr val="dk1"/>
              </a:solidFill>
              <a:latin typeface="Tahoma"/>
              <a:ea typeface="Tahoma"/>
              <a:cs typeface="Tahoma"/>
              <a:sym typeface="Tahoma"/>
            </a:endParaRPr>
          </a:p>
        </p:txBody>
      </p:sp>
      <p:sp>
        <p:nvSpPr>
          <p:cNvPr id="994" name="Google Shape;773;p61">
            <a:extLst>
              <a:ext uri="{FF2B5EF4-FFF2-40B4-BE49-F238E27FC236}">
                <a16:creationId xmlns:a16="http://schemas.microsoft.com/office/drawing/2014/main" id="{0C32D542-0719-CB57-D89A-3FEB4F146E74}"/>
              </a:ext>
            </a:extLst>
          </p:cNvPr>
          <p:cNvSpPr txBox="1"/>
          <p:nvPr/>
        </p:nvSpPr>
        <p:spPr>
          <a:xfrm>
            <a:off x="5241471" y="13268741"/>
            <a:ext cx="4982026" cy="646290"/>
          </a:xfrm>
          <a:prstGeom prst="rect">
            <a:avLst/>
          </a:prstGeom>
          <a:noFill/>
          <a:ln>
            <a:noFill/>
          </a:ln>
        </p:spPr>
        <p:txBody>
          <a:bodyPr spcFirstLastPara="1" wrap="square" lIns="91425" tIns="45700" rIns="91425" bIns="45700" anchor="t" anchorCtr="0">
            <a:spAutoFit/>
          </a:bodyPr>
          <a:lstStyle/>
          <a:p>
            <a:pPr marL="171450" marR="0" lvl="0" indent="0" algn="just" rtl="0">
              <a:lnSpc>
                <a:spcPct val="100000"/>
              </a:lnSpc>
              <a:spcBef>
                <a:spcPts val="0"/>
              </a:spcBef>
              <a:spcAft>
                <a:spcPts val="0"/>
              </a:spcAft>
              <a:buClr>
                <a:schemeClr val="dk1"/>
              </a:buClr>
              <a:buSzPts val="1200"/>
              <a:buFont typeface="Tahoma"/>
              <a:buNone/>
            </a:pPr>
            <a:r>
              <a:rPr lang="en-US" sz="1200" b="0" i="0" u="none" dirty="0">
                <a:solidFill>
                  <a:schemeClr val="dk1"/>
                </a:solidFill>
                <a:latin typeface="Tahoma"/>
                <a:ea typeface="Tahoma"/>
                <a:cs typeface="Tahoma"/>
                <a:sym typeface="Tahoma"/>
              </a:rPr>
              <a:t>Finally, we made changes to the oriented object detectors S2ANet, R3Det, RoI Transformer, Oriented RCNN, ReDet and monitored the effectiveness of our pipeline on the final result.</a:t>
            </a:r>
          </a:p>
        </p:txBody>
      </p:sp>
      <p:sp>
        <p:nvSpPr>
          <p:cNvPr id="995" name="Google Shape;3310;p71">
            <a:extLst>
              <a:ext uri="{FF2B5EF4-FFF2-40B4-BE49-F238E27FC236}">
                <a16:creationId xmlns:a16="http://schemas.microsoft.com/office/drawing/2014/main" id="{6AF48485-F2B8-173B-13F1-4C877306BD86}"/>
              </a:ext>
            </a:extLst>
          </p:cNvPr>
          <p:cNvSpPr/>
          <p:nvPr/>
        </p:nvSpPr>
        <p:spPr>
          <a:xfrm>
            <a:off x="3313017" y="11348127"/>
            <a:ext cx="447683" cy="151926"/>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2" name="Picture 1001" descr="A screenshot of a video game&#10;&#10;Description automatically generated with medium confidence">
            <a:extLst>
              <a:ext uri="{FF2B5EF4-FFF2-40B4-BE49-F238E27FC236}">
                <a16:creationId xmlns:a16="http://schemas.microsoft.com/office/drawing/2014/main" id="{45BB88B0-7A5F-89D3-188B-5D887B13F063}"/>
              </a:ext>
            </a:extLst>
          </p:cNvPr>
          <p:cNvPicPr>
            <a:picLocks noChangeAspect="1"/>
          </p:cNvPicPr>
          <p:nvPr/>
        </p:nvPicPr>
        <p:blipFill>
          <a:blip r:embed="rId18"/>
          <a:stretch>
            <a:fillRect/>
          </a:stretch>
        </p:blipFill>
        <p:spPr>
          <a:xfrm>
            <a:off x="588053" y="12688065"/>
            <a:ext cx="1398730" cy="913271"/>
          </a:xfrm>
          <a:prstGeom prst="rect">
            <a:avLst/>
          </a:prstGeom>
        </p:spPr>
      </p:pic>
      <p:pic>
        <p:nvPicPr>
          <p:cNvPr id="1003" name="Picture 1002" descr="A picture containing text, indoor&#10;&#10;Description automatically generated">
            <a:extLst>
              <a:ext uri="{FF2B5EF4-FFF2-40B4-BE49-F238E27FC236}">
                <a16:creationId xmlns:a16="http://schemas.microsoft.com/office/drawing/2014/main" id="{E0A4428D-8C5B-1FA9-3C02-381A42C0BA78}"/>
              </a:ext>
            </a:extLst>
          </p:cNvPr>
          <p:cNvPicPr>
            <a:picLocks noChangeAspect="1"/>
          </p:cNvPicPr>
          <p:nvPr/>
        </p:nvPicPr>
        <p:blipFill>
          <a:blip r:embed="rId19"/>
          <a:stretch>
            <a:fillRect/>
          </a:stretch>
        </p:blipFill>
        <p:spPr>
          <a:xfrm>
            <a:off x="2082933" y="12690398"/>
            <a:ext cx="1398731" cy="907367"/>
          </a:xfrm>
          <a:prstGeom prst="rect">
            <a:avLst/>
          </a:prstGeom>
        </p:spPr>
      </p:pic>
      <p:pic>
        <p:nvPicPr>
          <p:cNvPr id="1004" name="Picture 1003" descr="A screenshot of a computer&#10;&#10;Description automatically generated with low confidence">
            <a:extLst>
              <a:ext uri="{FF2B5EF4-FFF2-40B4-BE49-F238E27FC236}">
                <a16:creationId xmlns:a16="http://schemas.microsoft.com/office/drawing/2014/main" id="{5D90494A-6098-5D3A-289C-0E00E26D2FFA}"/>
              </a:ext>
            </a:extLst>
          </p:cNvPr>
          <p:cNvPicPr>
            <a:picLocks noChangeAspect="1"/>
          </p:cNvPicPr>
          <p:nvPr/>
        </p:nvPicPr>
        <p:blipFill>
          <a:blip r:embed="rId20"/>
          <a:stretch>
            <a:fillRect/>
          </a:stretch>
        </p:blipFill>
        <p:spPr>
          <a:xfrm>
            <a:off x="3571018" y="12688065"/>
            <a:ext cx="1398730" cy="915256"/>
          </a:xfrm>
          <a:prstGeom prst="rect">
            <a:avLst/>
          </a:prstGeom>
        </p:spPr>
      </p:pic>
      <p:sp>
        <p:nvSpPr>
          <p:cNvPr id="1005" name="Google Shape;773;p61">
            <a:extLst>
              <a:ext uri="{FF2B5EF4-FFF2-40B4-BE49-F238E27FC236}">
                <a16:creationId xmlns:a16="http://schemas.microsoft.com/office/drawing/2014/main" id="{3AE9E238-713A-EAD7-78D5-3C800CB10199}"/>
              </a:ext>
            </a:extLst>
          </p:cNvPr>
          <p:cNvSpPr txBox="1"/>
          <p:nvPr/>
        </p:nvSpPr>
        <p:spPr>
          <a:xfrm>
            <a:off x="439220" y="12150806"/>
            <a:ext cx="4267200" cy="461624"/>
          </a:xfrm>
          <a:prstGeom prst="rect">
            <a:avLst/>
          </a:prstGeom>
          <a:noFill/>
          <a:ln>
            <a:noFill/>
          </a:ln>
        </p:spPr>
        <p:txBody>
          <a:bodyPr spcFirstLastPara="1" wrap="square" lIns="91425" tIns="45700" rIns="91425" bIns="45700" anchor="t" anchorCtr="0">
            <a:spAutoFit/>
          </a:bodyPr>
          <a:lstStyle/>
          <a:p>
            <a:pPr marL="171450" marR="0" lvl="0" indent="0" algn="just" rtl="0">
              <a:lnSpc>
                <a:spcPct val="100000"/>
              </a:lnSpc>
              <a:spcBef>
                <a:spcPts val="0"/>
              </a:spcBef>
              <a:spcAft>
                <a:spcPts val="0"/>
              </a:spcAft>
              <a:buClr>
                <a:schemeClr val="dk1"/>
              </a:buClr>
              <a:buSzPts val="1200"/>
              <a:buFont typeface="Tahoma"/>
              <a:buNone/>
            </a:pPr>
            <a:r>
              <a:rPr lang="en-US" sz="1200" dirty="0">
                <a:solidFill>
                  <a:schemeClr val="dk1"/>
                </a:solidFill>
                <a:latin typeface="Tahoma"/>
                <a:ea typeface="Tahoma"/>
                <a:cs typeface="Tahoma"/>
                <a:sym typeface="Tahoma"/>
              </a:rPr>
              <a:t>R</a:t>
            </a:r>
            <a:r>
              <a:rPr lang="en-US" sz="1200" b="0" i="0" u="none" dirty="0">
                <a:solidFill>
                  <a:schemeClr val="dk1"/>
                </a:solidFill>
                <a:latin typeface="Tahoma"/>
                <a:ea typeface="Tahoma"/>
                <a:cs typeface="Tahoma"/>
                <a:sym typeface="Tahoma"/>
              </a:rPr>
              <a:t>estrictions: The orange circled area is where there are still multiple bounding boxes on the same instance.</a:t>
            </a:r>
          </a:p>
        </p:txBody>
      </p:sp>
      <p:sp>
        <p:nvSpPr>
          <p:cNvPr id="1006" name="Google Shape;1162;p62">
            <a:extLst>
              <a:ext uri="{FF2B5EF4-FFF2-40B4-BE49-F238E27FC236}">
                <a16:creationId xmlns:a16="http://schemas.microsoft.com/office/drawing/2014/main" id="{F4CD1E52-67DD-80BC-3A19-4EE87FB93156}"/>
              </a:ext>
            </a:extLst>
          </p:cNvPr>
          <p:cNvSpPr txBox="1"/>
          <p:nvPr/>
        </p:nvSpPr>
        <p:spPr>
          <a:xfrm>
            <a:off x="664254" y="13581308"/>
            <a:ext cx="1308212"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B4993"/>
              </a:buClr>
              <a:buSzPts val="1400"/>
              <a:buFont typeface="Tahoma"/>
              <a:buNone/>
            </a:pPr>
            <a:r>
              <a:rPr lang="en-US" sz="1200" b="1" dirty="0">
                <a:solidFill>
                  <a:schemeClr val="bg1">
                    <a:lumMod val="50000"/>
                  </a:schemeClr>
                </a:solidFill>
                <a:latin typeface="Tahoma"/>
                <a:ea typeface="Tahoma"/>
                <a:cs typeface="Tahoma"/>
                <a:sym typeface="Tahoma"/>
              </a:rPr>
              <a:t>Original</a:t>
            </a:r>
            <a:endParaRPr sz="1200" b="1" dirty="0">
              <a:solidFill>
                <a:schemeClr val="bg1">
                  <a:lumMod val="50000"/>
                </a:schemeClr>
              </a:solidFill>
            </a:endParaRPr>
          </a:p>
        </p:txBody>
      </p:sp>
      <p:sp>
        <p:nvSpPr>
          <p:cNvPr id="1007" name="Google Shape;1162;p62">
            <a:extLst>
              <a:ext uri="{FF2B5EF4-FFF2-40B4-BE49-F238E27FC236}">
                <a16:creationId xmlns:a16="http://schemas.microsoft.com/office/drawing/2014/main" id="{AAA2D24E-B06C-1140-E12D-B9EDE826AA23}"/>
              </a:ext>
            </a:extLst>
          </p:cNvPr>
          <p:cNvSpPr txBox="1"/>
          <p:nvPr/>
        </p:nvSpPr>
        <p:spPr>
          <a:xfrm>
            <a:off x="2157710" y="13594930"/>
            <a:ext cx="1308212"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B4993"/>
              </a:buClr>
              <a:buSzPts val="1400"/>
              <a:buFont typeface="Tahoma"/>
              <a:buNone/>
            </a:pPr>
            <a:r>
              <a:rPr lang="en-US" sz="1200" b="1" dirty="0">
                <a:solidFill>
                  <a:schemeClr val="bg1">
                    <a:lumMod val="50000"/>
                  </a:schemeClr>
                </a:solidFill>
                <a:latin typeface="Tahoma"/>
                <a:ea typeface="Tahoma"/>
                <a:cs typeface="Tahoma"/>
                <a:sym typeface="Tahoma"/>
              </a:rPr>
              <a:t>Sifting</a:t>
            </a:r>
            <a:endParaRPr sz="1200" b="1" dirty="0">
              <a:solidFill>
                <a:schemeClr val="bg1">
                  <a:lumMod val="50000"/>
                </a:schemeClr>
              </a:solidFill>
            </a:endParaRPr>
          </a:p>
        </p:txBody>
      </p:sp>
      <p:sp>
        <p:nvSpPr>
          <p:cNvPr id="1008" name="Google Shape;1162;p62">
            <a:extLst>
              <a:ext uri="{FF2B5EF4-FFF2-40B4-BE49-F238E27FC236}">
                <a16:creationId xmlns:a16="http://schemas.microsoft.com/office/drawing/2014/main" id="{DAB3E6AA-D1EB-9920-F86A-A55BF80A9486}"/>
              </a:ext>
            </a:extLst>
          </p:cNvPr>
          <p:cNvSpPr txBox="1"/>
          <p:nvPr/>
        </p:nvSpPr>
        <p:spPr>
          <a:xfrm>
            <a:off x="3508942" y="13575958"/>
            <a:ext cx="1496744"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B4993"/>
              </a:buClr>
              <a:buSzPts val="1400"/>
              <a:buFont typeface="Tahoma"/>
              <a:buNone/>
            </a:pPr>
            <a:r>
              <a:rPr lang="en-US" sz="1200" b="1" dirty="0">
                <a:solidFill>
                  <a:schemeClr val="bg1">
                    <a:lumMod val="50000"/>
                  </a:schemeClr>
                </a:solidFill>
                <a:latin typeface="Tahoma"/>
                <a:ea typeface="Tahoma"/>
                <a:cs typeface="Tahoma"/>
                <a:sym typeface="Tahoma"/>
              </a:rPr>
              <a:t>Multi-class NMS</a:t>
            </a:r>
            <a:endParaRPr sz="1200" b="1" dirty="0">
              <a:solidFill>
                <a:schemeClr val="bg1">
                  <a:lumMod val="50000"/>
                </a:schemeClr>
              </a:solidFill>
            </a:endParaRPr>
          </a:p>
        </p:txBody>
      </p:sp>
    </p:spTree>
  </p:cSld>
  <p:clrMapOvr>
    <a:masterClrMapping/>
  </p:clrMapOvr>
</p:sld>
</file>

<file path=ppt/theme/theme1.xml><?xml version="1.0" encoding="utf-8"?>
<a:theme xmlns:a="http://schemas.openxmlformats.org/drawingml/2006/main" name="新しいプレゼンテーション">
  <a:themeElements>
    <a:clrScheme name="新しいプレゼンテーショ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B0F0"/>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450</Words>
  <Application>Microsoft Office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Arial</vt:lpstr>
      <vt:lpstr>Tahoma</vt:lpstr>
      <vt:lpstr>Roboto</vt:lpstr>
      <vt:lpstr>Times</vt:lpstr>
      <vt:lpstr>Montserrat</vt:lpstr>
      <vt:lpstr>新しいプレゼンテーション</vt:lpstr>
      <vt:lpstr>Reducing Confusion in Aerial Image Oriented Object Detection via Bounding Box Consolidation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Processing in Video</dc:title>
  <cp:lastModifiedBy>Trương Thành Thắng</cp:lastModifiedBy>
  <cp:revision>95</cp:revision>
  <dcterms:modified xsi:type="dcterms:W3CDTF">2023-02-21T16:56:12Z</dcterms:modified>
</cp:coreProperties>
</file>